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05" r:id="rId2"/>
    <p:sldMasterId id="2147483692" r:id="rId3"/>
  </p:sldMasterIdLst>
  <p:notesMasterIdLst>
    <p:notesMasterId r:id="rId11"/>
  </p:notesMasterIdLst>
  <p:handoutMasterIdLst>
    <p:handoutMasterId r:id="rId12"/>
  </p:handoutMasterIdLst>
  <p:sldIdLst>
    <p:sldId id="356" r:id="rId4"/>
    <p:sldId id="353" r:id="rId5"/>
    <p:sldId id="351" r:id="rId6"/>
    <p:sldId id="349" r:id="rId7"/>
    <p:sldId id="347" r:id="rId8"/>
    <p:sldId id="355" r:id="rId9"/>
    <p:sldId id="354" r:id="rId10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30213" indent="-215900" algn="l" defTabSz="457200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646113" indent="-215900" algn="l" defTabSz="457200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862013" indent="-214313" algn="l" defTabSz="457200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077913" indent="-215900" algn="l" defTabSz="457200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E49D1C"/>
    <a:srgbClr val="9F215A"/>
    <a:srgbClr val="003366"/>
    <a:srgbClr val="003399"/>
    <a:srgbClr val="FF6600"/>
    <a:srgbClr val="CF623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3167" autoAdjust="0"/>
  </p:normalViewPr>
  <p:slideViewPr>
    <p:cSldViewPr>
      <p:cViewPr varScale="1">
        <p:scale>
          <a:sx n="87" d="100"/>
          <a:sy n="87" d="100"/>
        </p:scale>
        <p:origin x="-1042" y="-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50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E89F5-5FA6-4327-8981-B26648B2FD76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3DEFC-B83C-48B9-942C-C97A09CA5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-4697413"/>
            <a:ext cx="0" cy="1092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0263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2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0262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2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0263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2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2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fld id="{5D9427F7-020E-4AF6-ABAE-4086124532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 b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 l="4535"/>
          <a:stretch>
            <a:fillRect/>
          </a:stretch>
        </p:blipFill>
        <p:spPr bwMode="auto">
          <a:xfrm>
            <a:off x="1" y="0"/>
            <a:ext cx="10080624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49312" y="-1"/>
            <a:ext cx="9231312" cy="1112838"/>
          </a:xfrm>
          <a:prstGeom prst="rect">
            <a:avLst/>
          </a:prstGeom>
          <a:noFill/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26" name="Picture 2" descr="C:\Users\support\Desktop\Material\Elements\AIMS_ColouredShapes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51037"/>
            <a:ext cx="985839" cy="3668712"/>
          </a:xfrm>
          <a:prstGeom prst="rect">
            <a:avLst/>
          </a:prstGeom>
          <a:noFill/>
        </p:spPr>
      </p:pic>
      <p:pic>
        <p:nvPicPr>
          <p:cNvPr id="13" name="Picture 2" descr="C:\Users\support\Desktop\Material\Elements\AIMS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30262" cy="1177925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312" y="1265237"/>
            <a:ext cx="8763000" cy="5410199"/>
          </a:xfrm>
          <a:prstGeom prst="rect">
            <a:avLst/>
          </a:prstGeom>
          <a:noFill/>
        </p:spPr>
        <p:txBody>
          <a:bodyPr/>
          <a:lstStyle>
            <a:lvl1pPr>
              <a:lnSpc>
                <a:spcPct val="100000"/>
              </a:lnSpc>
              <a:buClr>
                <a:schemeClr val="bg1"/>
              </a:buClr>
              <a:buSzPct val="90000"/>
              <a:buFont typeface="Wingdings" pitchFamily="2" charset="2"/>
              <a:buChar char="§"/>
              <a:defRPr sz="36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buClr>
                <a:schemeClr val="bg1"/>
              </a:buClr>
              <a:buSzPct val="90000"/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buClr>
                <a:schemeClr val="bg1"/>
              </a:buClr>
              <a:buSzPct val="90000"/>
              <a:buFont typeface="Wingdings" pitchFamily="2" charset="2"/>
              <a:buChar char="ü"/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buClr>
                <a:schemeClr val="bg1"/>
              </a:buClr>
              <a:buSzPct val="90000"/>
              <a:buFont typeface="Wingdings" pitchFamily="2" charset="2"/>
              <a:buChar char="ü"/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buClr>
                <a:schemeClr val="bg1"/>
              </a:buClr>
              <a:buSzPct val="90000"/>
              <a:buFont typeface="Wingdings" pitchFamily="2" charset="2"/>
              <a:buChar char="ü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4763" y="608013"/>
            <a:ext cx="2452687" cy="64785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5113" y="608013"/>
            <a:ext cx="7207250" cy="64785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9398030" y="7273925"/>
            <a:ext cx="677833" cy="285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82D874-769E-4577-9E35-97207D339E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033" y="207937"/>
            <a:ext cx="8572559" cy="7143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2" descr="FONDO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10098267" cy="755967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2" descr="FONDO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10098267" cy="755967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text-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9712" y="1646237"/>
            <a:ext cx="8229600" cy="228600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687512" y="4008438"/>
            <a:ext cx="8229599" cy="1905000"/>
          </a:xfrm>
          <a:prstGeom prst="rect">
            <a:avLst/>
          </a:prstGeom>
        </p:spPr>
        <p:txBody>
          <a:bodyPr/>
          <a:lstStyle>
            <a:lvl1pPr>
              <a:buNone/>
              <a:defRPr sz="3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C89C-46DA-43D6-90A3-465AF70529E5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B727-B97C-4A7D-8D35-E1FB96F376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C89C-46DA-43D6-90A3-465AF70529E5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B727-B97C-4A7D-8D35-E1FB96F376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C89C-46DA-43D6-90A3-465AF70529E5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B727-B97C-4A7D-8D35-E1FB96F376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C89C-46DA-43D6-90A3-465AF70529E5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B727-B97C-4A7D-8D35-E1FB96F376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C89C-46DA-43D6-90A3-465AF70529E5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B727-B97C-4A7D-8D35-E1FB96F376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quote,no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upport\Desktop\Material\Elements\AIMS_ColouredShapes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51037"/>
            <a:ext cx="985839" cy="3668712"/>
          </a:xfrm>
          <a:prstGeom prst="rect">
            <a:avLst/>
          </a:prstGeom>
          <a:noFill/>
        </p:spPr>
      </p:pic>
      <p:pic>
        <p:nvPicPr>
          <p:cNvPr id="13" name="Picture 2" descr="C:\Users\support\Desktop\Material\Elements\AIMS-Logo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30262" cy="1177925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5112" y="1265238"/>
            <a:ext cx="8077200" cy="5029200"/>
          </a:xfrm>
          <a:prstGeom prst="rect">
            <a:avLst/>
          </a:prstGeom>
          <a:noFill/>
        </p:spPr>
        <p:txBody>
          <a:bodyPr/>
          <a:lstStyle>
            <a:lvl1pPr algn="ctr">
              <a:lnSpc>
                <a:spcPct val="100000"/>
              </a:lnSpc>
              <a:buClr>
                <a:schemeClr val="bg1"/>
              </a:buClr>
              <a:buSzPct val="90000"/>
              <a:buFont typeface="Wingdings" pitchFamily="2" charset="2"/>
              <a:buNone/>
              <a:defRPr sz="36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buClr>
                <a:schemeClr val="bg1"/>
              </a:buClr>
              <a:buSzPct val="90000"/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buClr>
                <a:schemeClr val="bg1"/>
              </a:buClr>
              <a:buSzPct val="90000"/>
              <a:buFont typeface="Wingdings" pitchFamily="2" charset="2"/>
              <a:buChar char="ü"/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buClr>
                <a:schemeClr val="bg1"/>
              </a:buClr>
              <a:buSzPct val="90000"/>
              <a:buFont typeface="Wingdings" pitchFamily="2" charset="2"/>
              <a:buChar char="ü"/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buClr>
                <a:schemeClr val="bg1"/>
              </a:buClr>
              <a:buSzPct val="90000"/>
              <a:buFont typeface="Wingdings" pitchFamily="2" charset="2"/>
              <a:buChar char="ü"/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C89C-46DA-43D6-90A3-465AF70529E5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B727-B97C-4A7D-8D35-E1FB96F376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C89C-46DA-43D6-90A3-465AF70529E5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B727-B97C-4A7D-8D35-E1FB96F376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C89C-46DA-43D6-90A3-465AF70529E5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B727-B97C-4A7D-8D35-E1FB96F376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C89C-46DA-43D6-90A3-465AF70529E5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B727-B97C-4A7D-8D35-E1FB96F376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C89C-46DA-43D6-90A3-465AF70529E5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B727-B97C-4A7D-8D35-E1FB96F376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C89C-46DA-43D6-90A3-465AF70529E5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B727-B97C-4A7D-8D35-E1FB96F376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 l="4535"/>
          <a:stretch>
            <a:fillRect/>
          </a:stretch>
        </p:blipFill>
        <p:spPr bwMode="auto">
          <a:xfrm>
            <a:off x="1" y="0"/>
            <a:ext cx="10080624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49312" y="-1"/>
            <a:ext cx="9231312" cy="1112838"/>
          </a:xfrm>
          <a:prstGeom prst="rect">
            <a:avLst/>
          </a:prstGeom>
          <a:noFill/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2" descr="C:\Users\support\Desktop\Material\Elements\AIMS-Logo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30262" cy="1177925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s withou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s plu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712" y="122237"/>
            <a:ext cx="8786874" cy="56512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>
          <a:xfrm>
            <a:off x="9398030" y="7273925"/>
            <a:ext cx="677833" cy="285750"/>
          </a:xfrm>
          <a:prstGeom prst="rect">
            <a:avLst/>
          </a:prstGeom>
        </p:spPr>
        <p:txBody>
          <a:bodyPr/>
          <a:lstStyle/>
          <a:p>
            <a:fld id="{74FA9ECD-70CF-43D4-A09F-692368C6B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sc withou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512" y="0"/>
            <a:ext cx="8572559" cy="6556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2" y="884237"/>
            <a:ext cx="4670425" cy="6045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5112" y="884237"/>
            <a:ext cx="4476749" cy="6045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711" y="0"/>
            <a:ext cx="8458201" cy="6588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784" y="922316"/>
            <a:ext cx="8429684" cy="57864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8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65000"/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6827837"/>
            <a:ext cx="9383711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383711" y="6823587"/>
            <a:ext cx="696913" cy="7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621712" y="7272000"/>
            <a:ext cx="649287" cy="228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1" name="Picture 3" descr="C:\Users\support\Desktop\Material\Elements\AIMS-Coloured.pn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859712" y="6904037"/>
            <a:ext cx="1420813" cy="298326"/>
          </a:xfrm>
          <a:prstGeom prst="rect">
            <a:avLst/>
          </a:prstGeom>
          <a:noFill/>
        </p:spPr>
      </p:pic>
      <p:pic>
        <p:nvPicPr>
          <p:cNvPr id="17" name="Picture 2" descr="C:\Users\support\AppData\Local\Microsoft\Windows\Temporary Internet Files\Low\Content.IE5\C8SC2O11\FAO_transparent[1].pn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825785"/>
            <a:ext cx="716417" cy="73389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1230312" y="7056437"/>
            <a:ext cx="4903907" cy="380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OEKCS</a:t>
            </a:r>
            <a:r>
              <a:rPr lang="it-IT" baseline="0" dirty="0" smtClean="0"/>
              <a:t> – </a:t>
            </a:r>
            <a:r>
              <a:rPr lang="it-IT" baseline="0" dirty="0" err="1" smtClean="0"/>
              <a:t>Knowledge</a:t>
            </a:r>
            <a:r>
              <a:rPr lang="it-IT" baseline="0" dirty="0" smtClean="0"/>
              <a:t> </a:t>
            </a:r>
            <a:r>
              <a:rPr lang="it-IT" baseline="0" dirty="0" err="1" smtClean="0"/>
              <a:t>Standards</a:t>
            </a:r>
            <a:r>
              <a:rPr lang="it-IT" baseline="0" dirty="0" smtClean="0"/>
              <a:t> and </a:t>
            </a:r>
            <a:r>
              <a:rPr lang="it-IT" baseline="0" dirty="0" err="1" smtClean="0"/>
              <a:t>Services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732" r:id="rId2"/>
    <p:sldLayoutId id="2147483729" r:id="rId3"/>
    <p:sldLayoutId id="2147483730" r:id="rId4"/>
    <p:sldLayoutId id="2147483666" r:id="rId5"/>
    <p:sldLayoutId id="2147483724" r:id="rId6"/>
    <p:sldLayoutId id="2147483652" r:id="rId7"/>
    <p:sldLayoutId id="2147483657" r:id="rId8"/>
    <p:sldLayoutId id="2147483658" r:id="rId9"/>
    <p:sldLayoutId id="2147483659" r:id="rId10"/>
    <p:sldLayoutId id="2147483722" r:id="rId11"/>
    <p:sldLayoutId id="2147483735" r:id="rId12"/>
  </p:sldLayoutIdLst>
  <p:hf sldNum="0" hdr="0" dt="0"/>
  <p:txStyles>
    <p:titleStyle>
      <a:lvl1pPr algn="l" defTabSz="457200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tabLst>
          <a:tab pos="0" algn="l"/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  <a:tab pos="9410700" algn="l"/>
        </a:tabLst>
        <a:defRPr lang="en-GB" sz="2000" b="1" kern="1200" dirty="0" smtClean="0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0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algn="l" defTabSz="457200" rtl="0" eaLnBrk="1" fontAlgn="base" hangingPunct="1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0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algn="l" defTabSz="457200" rtl="0" eaLnBrk="1" fontAlgn="base" hangingPunct="1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0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algn="l" defTabSz="457200" rtl="0" eaLnBrk="1" fontAlgn="base" hangingPunct="1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0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457200" algn="l" defTabSz="457200" rtl="0" eaLnBrk="1" fontAlgn="base" hangingPunct="1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0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914400" algn="l" defTabSz="457200" rtl="0" eaLnBrk="1" fontAlgn="base" hangingPunct="1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0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1371600" algn="l" defTabSz="457200" rtl="0" eaLnBrk="1" fontAlgn="base" hangingPunct="1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0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1828800" algn="l" defTabSz="457200" rtl="0" eaLnBrk="1" fontAlgn="base" hangingPunct="1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0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430213" indent="-323850" algn="l" defTabSz="457200" rtl="0" eaLnBrk="1" fontAlgn="base" hangingPunct="1">
        <a:lnSpc>
          <a:spcPct val="104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Wingdings" pitchFamily="2" charset="2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862013" indent="-285750" algn="l" defTabSz="457200" rtl="0" eaLnBrk="1" fontAlgn="base" hangingPunct="1">
        <a:lnSpc>
          <a:spcPct val="104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charset="2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293813" indent="-215900" algn="l" defTabSz="457200" rtl="0" eaLnBrk="1" fontAlgn="base" hangingPunct="1">
        <a:lnSpc>
          <a:spcPct val="104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725613" indent="-214313" algn="l" defTabSz="457200" rtl="0" eaLnBrk="1" fontAlgn="base" hangingPunct="1">
        <a:lnSpc>
          <a:spcPct val="104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charset="2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157413" indent="-215900" algn="l" defTabSz="457200" rtl="0" eaLnBrk="1" fontAlgn="base" hangingPunct="1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614613" indent="-215900" algn="l" defTabSz="457200" rtl="0" eaLnBrk="1" fontAlgn="base" hangingPunct="1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3071813" indent="-215900" algn="l" defTabSz="457200" rtl="0" eaLnBrk="1" fontAlgn="base" hangingPunct="1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529013" indent="-215900" algn="l" defTabSz="457200" rtl="0" eaLnBrk="1" fontAlgn="base" hangingPunct="1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986213" indent="-215900" algn="l" defTabSz="457200" rtl="0" eaLnBrk="1" fontAlgn="base" hangingPunct="1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65000"/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2" descr="FONDO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7642" y="0"/>
            <a:ext cx="10098267" cy="7559676"/>
          </a:xfrm>
          <a:prstGeom prst="rect">
            <a:avLst/>
          </a:prstGeom>
          <a:noFill/>
        </p:spPr>
      </p:pic>
      <p:pic>
        <p:nvPicPr>
          <p:cNvPr id="4" name="Picture 2" descr="C:\Users\support\AppData\Local\Microsoft\Windows\Temporary Internet Files\Low\Content.IE5\C8SC2O11\FAO_transparent[1]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7712" y="6599237"/>
            <a:ext cx="716417" cy="73389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7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65000"/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CC89C-46DA-43D6-90A3-465AF70529E5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1B727-B97C-4A7D-8D35-E1FB96F376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ires.fao.org/pires/SF_MAIN/SFDetail.xsql?selected=1&amp;stage=01&amp;context=SF12&amp;tabs=yes&amp;SF=H&amp;type=SO" TargetMode="External"/><Relationship Id="rId2" Type="http://schemas.openxmlformats.org/officeDocument/2006/relationships/hyperlink" Target="http://pires.fao.org/pires/SF_MAIN/SFDetail.xsql?selected=1&amp;stage=01&amp;context=SF12&amp;tabs=yes&amp;SF=F&amp;type=SO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fao.org/docrep/x3551e/x3551e02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YjYCHd9eA9GW_KqySpE6mKezkE4M42bSLpfDisVU3b8/edit?hl=en_US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87512" y="2789237"/>
            <a:ext cx="6781800" cy="137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0" dirty="0" smtClean="0"/>
              <a:t>PWB 2012-13</a:t>
            </a:r>
            <a:endParaRPr lang="en-US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Strategic Framework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468312" y="1417637"/>
            <a:ext cx="1828800" cy="762000"/>
          </a:xfrm>
          <a:prstGeom prst="rect">
            <a:avLst/>
          </a:prstGeom>
          <a:solidFill>
            <a:srgbClr val="9F215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Global Goals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601912" y="2255837"/>
            <a:ext cx="21336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Strategic Objectives (SO)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887912" y="3094037"/>
            <a:ext cx="2133600" cy="762000"/>
          </a:xfrm>
          <a:prstGeom prst="rect">
            <a:avLst/>
          </a:prstGeom>
          <a:solidFill>
            <a:srgbClr val="E49D1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Organizational  Result (OR)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7554912" y="4465637"/>
            <a:ext cx="2133600" cy="762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Organizational  Output (OO)</a:t>
            </a:r>
          </a:p>
        </p:txBody>
      </p:sp>
      <p:cxnSp>
        <p:nvCxnSpPr>
          <p:cNvPr id="8" name="Shape 7"/>
          <p:cNvCxnSpPr>
            <a:stCxn id="3" idx="3"/>
            <a:endCxn id="4" idx="0"/>
          </p:cNvCxnSpPr>
          <p:nvPr/>
        </p:nvCxnSpPr>
        <p:spPr bwMode="auto">
          <a:xfrm>
            <a:off x="2297112" y="1798637"/>
            <a:ext cx="1371600" cy="457200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hape 9"/>
          <p:cNvCxnSpPr>
            <a:stCxn id="4" idx="3"/>
            <a:endCxn id="5" idx="0"/>
          </p:cNvCxnSpPr>
          <p:nvPr/>
        </p:nvCxnSpPr>
        <p:spPr bwMode="auto">
          <a:xfrm>
            <a:off x="4735512" y="2636837"/>
            <a:ext cx="1219200" cy="457200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hape 11"/>
          <p:cNvCxnSpPr>
            <a:stCxn id="5" idx="3"/>
            <a:endCxn id="6" idx="0"/>
          </p:cNvCxnSpPr>
          <p:nvPr/>
        </p:nvCxnSpPr>
        <p:spPr bwMode="auto">
          <a:xfrm>
            <a:off x="7021512" y="3475037"/>
            <a:ext cx="1600200" cy="990600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Rectangle 27"/>
          <p:cNvSpPr/>
          <p:nvPr/>
        </p:nvSpPr>
        <p:spPr>
          <a:xfrm>
            <a:off x="2601912" y="3094037"/>
            <a:ext cx="2133600" cy="221733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F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05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sz="1400" b="1" dirty="0" smtClean="0"/>
              <a:t>Sustainable management of land, water and genetic resources and improved responses to global environmental challenges affecting food and agriculture</a:t>
            </a:r>
            <a:endParaRPr lang="en-US" sz="2800" b="1" dirty="0" smtClean="0"/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601912" y="5151437"/>
            <a:ext cx="2133600" cy="74930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hlinkClick r:id="rId3"/>
              </a:rPr>
              <a:t>H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: </a:t>
            </a:r>
            <a:r>
              <a:rPr lang="en-US" sz="1400" b="1" dirty="0" smtClean="0"/>
              <a:t>Improved food security and better nutrition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68313" y="2332037"/>
            <a:ext cx="1828800" cy="1244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smtClean="0">
                <a:hlinkClick r:id="rId4"/>
              </a:rPr>
              <a:t>www.fao.org/docrep/x3551e/x3551e02.htm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811712" y="4084637"/>
            <a:ext cx="2133600" cy="973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F06: Improved access to and sharing of knowledge for natural resource management</a:t>
            </a:r>
            <a:endParaRPr lang="en-US" sz="1400" dirty="0"/>
          </a:p>
        </p:txBody>
      </p:sp>
      <p:sp>
        <p:nvSpPr>
          <p:cNvPr id="33" name="Rectangle 32"/>
          <p:cNvSpPr/>
          <p:nvPr/>
        </p:nvSpPr>
        <p:spPr>
          <a:xfrm>
            <a:off x="4811713" y="5075237"/>
            <a:ext cx="2286000" cy="1423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H04 - Strengthened capacity of member countries and other stakeholders to generate, manage, </a:t>
            </a:r>
            <a:r>
              <a:rPr lang="en-US" sz="1200" b="1" dirty="0" err="1" smtClean="0"/>
              <a:t>analyse</a:t>
            </a:r>
            <a:r>
              <a:rPr lang="en-US" sz="1200" b="1" dirty="0" smtClean="0"/>
              <a:t> and access data and statistics for improved food security and better nutrition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39712" y="1722437"/>
            <a:ext cx="3429000" cy="161159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/>
              <a:t>F06G204 : Stakeholder learning, knowledge sharing and information access on practices and technologies, including biotechnologies, facilitated for agricultural innovation.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239712" y="3627437"/>
            <a:ext cx="3429000" cy="1355499"/>
          </a:xfrm>
          <a:prstGeom prst="rect">
            <a:avLst/>
          </a:prstGeom>
          <a:solidFill>
            <a:srgbClr val="9F215A"/>
          </a:solidFill>
        </p:spPr>
        <p:txBody>
          <a:bodyPr wrap="square">
            <a:spAutoFit/>
          </a:bodyPr>
          <a:lstStyle/>
          <a:p>
            <a:r>
              <a:rPr lang="en-US" sz="1600" dirty="0" smtClean="0"/>
              <a:t>H04G210:  Standards, methods and tools for producing and managing statistics, information and knowledge are developed, maintained and made available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4506912" y="2560637"/>
            <a:ext cx="5410200" cy="100540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/>
              <a:t>F06G20405</a:t>
            </a:r>
            <a:r>
              <a:rPr lang="en-US" sz="1400" dirty="0" smtClean="0"/>
              <a:t>: Facilitated access to scientific and technical information on agricultural innovation in member countries through the AGRIS database and associated services, methodologies, and capacity development support for open repositories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4506912" y="1493837"/>
            <a:ext cx="5410200" cy="78136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/>
              <a:t>F06G20406</a:t>
            </a:r>
            <a:r>
              <a:rPr lang="en-US" sz="1400" dirty="0" smtClean="0"/>
              <a:t>: Facilitation of CIARD framework components on technologies, policies and good practices, and services associated with the CIARD-RING, advocacy and capacity development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9712" y="5151437"/>
            <a:ext cx="3429000" cy="142141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1400" dirty="0" smtClean="0"/>
              <a:t>X02G204 - FAO better applies Web standards and utilizes knowledge sharing approaches in its </a:t>
            </a:r>
            <a:r>
              <a:rPr lang="en-US" sz="1400" dirty="0" err="1" smtClean="0"/>
              <a:t>programmes</a:t>
            </a:r>
            <a:r>
              <a:rPr lang="en-US" sz="1400" dirty="0" smtClean="0"/>
              <a:t> and projects and shares knowledge/expertise across the organization in accordance with the Corporate Knowledge Strategy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4506912" y="3627437"/>
            <a:ext cx="5410200" cy="79650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1600" dirty="0" smtClean="0"/>
              <a:t>H04G21004: </a:t>
            </a:r>
            <a:r>
              <a:rPr lang="en-US" sz="1400" dirty="0" smtClean="0"/>
              <a:t>Guidelines, registries, advice and collaboration on agricultural information management through the AIMS community platform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4506912" y="4541837"/>
            <a:ext cx="5410200" cy="572464"/>
          </a:xfrm>
          <a:prstGeom prst="rect">
            <a:avLst/>
          </a:prstGeom>
          <a:solidFill>
            <a:srgbClr val="9F215A"/>
          </a:solidFill>
        </p:spPr>
        <p:txBody>
          <a:bodyPr wrap="square">
            <a:spAutoFit/>
          </a:bodyPr>
          <a:lstStyle/>
          <a:p>
            <a:r>
              <a:rPr lang="en-US" sz="1600" dirty="0" smtClean="0"/>
              <a:t>H04G21005: </a:t>
            </a:r>
            <a:r>
              <a:rPr lang="en-US" sz="1400" dirty="0" smtClean="0"/>
              <a:t>Standards and methodologies for agricultural information management for stakeholders in member countries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4506912" y="5303837"/>
            <a:ext cx="5410200" cy="572464"/>
          </a:xfrm>
          <a:prstGeom prst="rect">
            <a:avLst/>
          </a:prstGeom>
          <a:solidFill>
            <a:srgbClr val="E49D1C"/>
          </a:solidFill>
        </p:spPr>
        <p:txBody>
          <a:bodyPr wrap="square">
            <a:spAutoFit/>
          </a:bodyPr>
          <a:lstStyle/>
          <a:p>
            <a:r>
              <a:rPr lang="en-US" sz="1600" dirty="0" smtClean="0"/>
              <a:t>H04G21006: </a:t>
            </a:r>
            <a:r>
              <a:rPr lang="en-US" sz="1400" dirty="0" smtClean="0"/>
              <a:t>Tools and infrastructures for agricultural information management for stakeholders in member countries</a:t>
            </a:r>
            <a:endParaRPr lang="en-US" sz="1600" dirty="0"/>
          </a:p>
        </p:txBody>
      </p:sp>
      <p:cxnSp>
        <p:nvCxnSpPr>
          <p:cNvPr id="28" name="Elbow Connector 27"/>
          <p:cNvCxnSpPr>
            <a:stCxn id="25" idx="3"/>
            <a:endCxn id="16" idx="1"/>
          </p:cNvCxnSpPr>
          <p:nvPr/>
        </p:nvCxnSpPr>
        <p:spPr bwMode="auto">
          <a:xfrm>
            <a:off x="3668712" y="4305187"/>
            <a:ext cx="838200" cy="522882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Elbow Connector 30"/>
          <p:cNvCxnSpPr>
            <a:stCxn id="25" idx="3"/>
            <a:endCxn id="15" idx="1"/>
          </p:cNvCxnSpPr>
          <p:nvPr/>
        </p:nvCxnSpPr>
        <p:spPr bwMode="auto">
          <a:xfrm flipV="1">
            <a:off x="3668712" y="4025687"/>
            <a:ext cx="838200" cy="279500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Elbow Connector 32"/>
          <p:cNvCxnSpPr>
            <a:stCxn id="25" idx="3"/>
            <a:endCxn id="17" idx="1"/>
          </p:cNvCxnSpPr>
          <p:nvPr/>
        </p:nvCxnSpPr>
        <p:spPr bwMode="auto">
          <a:xfrm>
            <a:off x="3668712" y="4305187"/>
            <a:ext cx="838200" cy="1284882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Elbow Connector 50"/>
          <p:cNvCxnSpPr>
            <a:stCxn id="24" idx="3"/>
            <a:endCxn id="26" idx="1"/>
          </p:cNvCxnSpPr>
          <p:nvPr/>
        </p:nvCxnSpPr>
        <p:spPr bwMode="auto">
          <a:xfrm>
            <a:off x="3668712" y="2528235"/>
            <a:ext cx="838200" cy="535104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Elbow Connector 52"/>
          <p:cNvCxnSpPr>
            <a:stCxn id="24" idx="3"/>
            <a:endCxn id="13" idx="1"/>
          </p:cNvCxnSpPr>
          <p:nvPr/>
        </p:nvCxnSpPr>
        <p:spPr bwMode="auto">
          <a:xfrm flipV="1">
            <a:off x="3668712" y="1884521"/>
            <a:ext cx="838200" cy="643714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itle 53"/>
          <p:cNvSpPr>
            <a:spLocks noGrp="1"/>
          </p:cNvSpPr>
          <p:nvPr>
            <p:ph type="title"/>
          </p:nvPr>
        </p:nvSpPr>
        <p:spPr>
          <a:xfrm>
            <a:off x="849313" y="0"/>
            <a:ext cx="9231312" cy="884237"/>
          </a:xfrm>
        </p:spPr>
        <p:txBody>
          <a:bodyPr/>
          <a:lstStyle/>
          <a:p>
            <a:r>
              <a:rPr lang="en-US" sz="4000" dirty="0" smtClean="0"/>
              <a:t>OOs and related Products/Services</a:t>
            </a:r>
            <a:endParaRPr lang="en-US" sz="4000" dirty="0"/>
          </a:p>
        </p:txBody>
      </p:sp>
      <p:sp>
        <p:nvSpPr>
          <p:cNvPr id="55" name="Rectangle 54"/>
          <p:cNvSpPr/>
          <p:nvPr/>
        </p:nvSpPr>
        <p:spPr>
          <a:xfrm>
            <a:off x="4506912" y="5989637"/>
            <a:ext cx="5410200" cy="79650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1600" dirty="0" smtClean="0"/>
              <a:t>H04G21004: </a:t>
            </a:r>
            <a:r>
              <a:rPr lang="en-US" sz="1400" dirty="0" smtClean="0"/>
              <a:t>Support to FAO technical units in the implementation of standards and tools for information management</a:t>
            </a:r>
            <a:endParaRPr lang="en-US" sz="1600" dirty="0"/>
          </a:p>
        </p:txBody>
      </p:sp>
      <p:cxnSp>
        <p:nvCxnSpPr>
          <p:cNvPr id="57" name="Elbow Connector 56"/>
          <p:cNvCxnSpPr>
            <a:stCxn id="14" idx="3"/>
            <a:endCxn id="55" idx="1"/>
          </p:cNvCxnSpPr>
          <p:nvPr/>
        </p:nvCxnSpPr>
        <p:spPr bwMode="auto">
          <a:xfrm>
            <a:off x="3668712" y="5862145"/>
            <a:ext cx="838200" cy="525742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Resources</a:t>
            </a:r>
            <a:endParaRPr lang="en-US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5375275" y="1493838"/>
            <a:ext cx="4705350" cy="5257800"/>
          </a:xfrm>
          <a:prstGeom prst="rect">
            <a:avLst/>
          </a:prstGeom>
        </p:spPr>
        <p:txBody>
          <a:bodyPr/>
          <a:lstStyle/>
          <a:p>
            <a:pPr marL="91440">
              <a:lnSpc>
                <a:spcPct val="100000"/>
              </a:lnSpc>
              <a:spcAft>
                <a:spcPts val="600"/>
              </a:spcAft>
            </a:pPr>
            <a:r>
              <a:rPr lang="it-IT" sz="2000" u="sng" dirty="0" smtClean="0"/>
              <a:t>Staff: </a:t>
            </a:r>
            <a:r>
              <a:rPr lang="it-IT" sz="2000" dirty="0" smtClean="0"/>
              <a:t>		8.0   (2,220,000)</a:t>
            </a:r>
            <a:endParaRPr lang="it-IT" sz="2000" u="sng" dirty="0" smtClean="0"/>
          </a:p>
          <a:p>
            <a:pPr marL="91440">
              <a:lnSpc>
                <a:spcPct val="100000"/>
              </a:lnSpc>
              <a:spcAft>
                <a:spcPts val="600"/>
              </a:spcAft>
            </a:pPr>
            <a:r>
              <a:rPr lang="it-IT" sz="2000" dirty="0" smtClean="0"/>
              <a:t>P4:			1</a:t>
            </a:r>
          </a:p>
          <a:p>
            <a:pPr marL="91440">
              <a:lnSpc>
                <a:spcPct val="100000"/>
              </a:lnSpc>
              <a:spcAft>
                <a:spcPts val="600"/>
              </a:spcAft>
            </a:pPr>
            <a:r>
              <a:rPr lang="it-IT" sz="2000" dirty="0" smtClean="0"/>
              <a:t>P3:			3.0</a:t>
            </a:r>
          </a:p>
          <a:p>
            <a:pPr marL="91440">
              <a:lnSpc>
                <a:spcPct val="100000"/>
              </a:lnSpc>
              <a:spcAft>
                <a:spcPts val="600"/>
              </a:spcAft>
            </a:pPr>
            <a:r>
              <a:rPr lang="it-IT" sz="2000" dirty="0" smtClean="0"/>
              <a:t>P2:			2.0</a:t>
            </a:r>
          </a:p>
          <a:p>
            <a:pPr marL="91440">
              <a:lnSpc>
                <a:spcPct val="100000"/>
              </a:lnSpc>
              <a:spcAft>
                <a:spcPts val="600"/>
              </a:spcAft>
            </a:pPr>
            <a:r>
              <a:rPr lang="it-IT" sz="2000" dirty="0" smtClean="0"/>
              <a:t>G3			1</a:t>
            </a:r>
          </a:p>
          <a:p>
            <a:pPr marL="91440">
              <a:lnSpc>
                <a:spcPct val="100000"/>
              </a:lnSpc>
              <a:spcAft>
                <a:spcPts val="600"/>
              </a:spcAft>
            </a:pPr>
            <a:r>
              <a:rPr lang="it-IT" sz="2000" dirty="0" smtClean="0"/>
              <a:t>G4			1</a:t>
            </a:r>
          </a:p>
          <a:p>
            <a:pPr marL="91440">
              <a:lnSpc>
                <a:spcPct val="100000"/>
              </a:lnSpc>
              <a:spcAft>
                <a:spcPts val="600"/>
              </a:spcAft>
            </a:pPr>
            <a:endParaRPr lang="it-IT" sz="2000" dirty="0" smtClean="0"/>
          </a:p>
          <a:p>
            <a:pPr marL="91440">
              <a:lnSpc>
                <a:spcPct val="100000"/>
              </a:lnSpc>
              <a:spcAft>
                <a:spcPts val="600"/>
              </a:spcAft>
            </a:pPr>
            <a:r>
              <a:rPr lang="it-IT" sz="2000" u="sng" dirty="0" smtClean="0"/>
              <a:t>Non – Staff:</a:t>
            </a:r>
          </a:p>
          <a:p>
            <a:pPr marL="91440">
              <a:lnSpc>
                <a:spcPct val="100000"/>
              </a:lnSpc>
              <a:spcAft>
                <a:spcPts val="600"/>
              </a:spcAft>
            </a:pPr>
            <a:r>
              <a:rPr lang="it-IT" sz="1400" dirty="0" smtClean="0"/>
              <a:t>RP:						250,000</a:t>
            </a:r>
          </a:p>
          <a:p>
            <a:pPr marL="91440">
              <a:lnSpc>
                <a:spcPct val="100000"/>
              </a:lnSpc>
              <a:spcAft>
                <a:spcPts val="600"/>
              </a:spcAft>
            </a:pPr>
            <a:r>
              <a:rPr lang="it-IT" sz="1400" dirty="0" err="1" smtClean="0"/>
              <a:t>PostSavings</a:t>
            </a:r>
            <a:r>
              <a:rPr lang="it-IT" sz="1400" dirty="0" smtClean="0"/>
              <a:t>:				</a:t>
            </a:r>
            <a:r>
              <a:rPr lang="it-IT" sz="1400" dirty="0" err="1" smtClean="0"/>
              <a:t>nil</a:t>
            </a:r>
            <a:endParaRPr lang="it-IT" sz="1400" dirty="0" smtClean="0"/>
          </a:p>
          <a:p>
            <a:pPr marL="91440">
              <a:lnSpc>
                <a:spcPct val="100000"/>
              </a:lnSpc>
              <a:spcAft>
                <a:spcPts val="600"/>
              </a:spcAft>
            </a:pPr>
            <a:r>
              <a:rPr lang="it-IT" sz="1400" dirty="0" err="1" smtClean="0"/>
              <a:t>agInfra</a:t>
            </a:r>
            <a:r>
              <a:rPr lang="it-IT" sz="1400" dirty="0" smtClean="0"/>
              <a:t>:					400,000</a:t>
            </a:r>
          </a:p>
          <a:p>
            <a:pPr marL="91440">
              <a:lnSpc>
                <a:spcPct val="100000"/>
              </a:lnSpc>
              <a:spcAft>
                <a:spcPts val="600"/>
              </a:spcAft>
            </a:pPr>
            <a:r>
              <a:rPr lang="it-IT" sz="1400" dirty="0" err="1" smtClean="0"/>
              <a:t>Secondments</a:t>
            </a:r>
            <a:r>
              <a:rPr lang="it-IT" sz="1400" dirty="0" smtClean="0"/>
              <a:t>:</a:t>
            </a:r>
            <a:r>
              <a:rPr lang="it-IT" dirty="0" smtClean="0"/>
              <a:t>				</a:t>
            </a:r>
            <a:r>
              <a:rPr lang="it-IT" sz="1400" dirty="0" smtClean="0"/>
              <a:t>&gt;0</a:t>
            </a:r>
          </a:p>
          <a:p>
            <a:pPr marL="91440">
              <a:lnSpc>
                <a:spcPct val="100000"/>
              </a:lnSpc>
              <a:spcAft>
                <a:spcPts val="600"/>
              </a:spcAft>
            </a:pPr>
            <a:r>
              <a:rPr lang="it-IT" sz="1400" dirty="0" err="1" smtClean="0"/>
              <a:t>Others</a:t>
            </a:r>
            <a:r>
              <a:rPr lang="it-IT" sz="1400" dirty="0" smtClean="0"/>
              <a:t>:					&gt;0</a:t>
            </a:r>
          </a:p>
          <a:p>
            <a:pPr marL="91440">
              <a:lnSpc>
                <a:spcPct val="100000"/>
              </a:lnSpc>
              <a:spcAft>
                <a:spcPts val="600"/>
              </a:spcAft>
            </a:pPr>
            <a:r>
              <a:rPr lang="it-IT" sz="1400" dirty="0" smtClean="0"/>
              <a:t>Total:						&gt;650,000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17625" y="1570037"/>
            <a:ext cx="8523287" cy="5257799"/>
          </a:xfrm>
          <a:prstGeom prst="rect">
            <a:avLst/>
          </a:prstGeom>
        </p:spPr>
        <p:txBody>
          <a:bodyPr/>
          <a:lstStyle/>
          <a:p>
            <a:pPr marL="91440">
              <a:lnSpc>
                <a:spcPct val="100000"/>
              </a:lnSpc>
              <a:spcAft>
                <a:spcPts val="600"/>
              </a:spcAft>
            </a:pPr>
            <a:r>
              <a:rPr lang="it-IT" sz="2000" u="sng" dirty="0" smtClean="0"/>
              <a:t>Staff: </a:t>
            </a:r>
            <a:r>
              <a:rPr lang="it-IT" sz="2000" dirty="0" smtClean="0"/>
              <a:t>		6.5   (1,800,000)</a:t>
            </a:r>
            <a:endParaRPr lang="it-IT" sz="2000" u="sng" dirty="0" smtClean="0"/>
          </a:p>
          <a:p>
            <a:pPr marL="91440">
              <a:lnSpc>
                <a:spcPct val="100000"/>
              </a:lnSpc>
              <a:spcAft>
                <a:spcPts val="600"/>
              </a:spcAft>
            </a:pPr>
            <a:r>
              <a:rPr lang="it-IT" sz="2000" dirty="0" smtClean="0"/>
              <a:t>P4:			1</a:t>
            </a:r>
          </a:p>
          <a:p>
            <a:pPr marL="91440">
              <a:lnSpc>
                <a:spcPct val="100000"/>
              </a:lnSpc>
              <a:spcAft>
                <a:spcPts val="600"/>
              </a:spcAft>
            </a:pPr>
            <a:r>
              <a:rPr lang="it-IT" sz="2000" dirty="0" smtClean="0"/>
              <a:t>P3:			1.5</a:t>
            </a:r>
          </a:p>
          <a:p>
            <a:pPr marL="91440">
              <a:lnSpc>
                <a:spcPct val="100000"/>
              </a:lnSpc>
              <a:spcAft>
                <a:spcPts val="600"/>
              </a:spcAft>
            </a:pPr>
            <a:r>
              <a:rPr lang="it-IT" sz="2000" dirty="0" smtClean="0"/>
              <a:t>P2:			2.0</a:t>
            </a:r>
          </a:p>
          <a:p>
            <a:pPr marL="91440">
              <a:lnSpc>
                <a:spcPct val="100000"/>
              </a:lnSpc>
              <a:spcAft>
                <a:spcPts val="600"/>
              </a:spcAft>
            </a:pPr>
            <a:r>
              <a:rPr lang="it-IT" sz="2000" dirty="0" smtClean="0"/>
              <a:t>G3			1</a:t>
            </a:r>
          </a:p>
          <a:p>
            <a:pPr marL="91440">
              <a:lnSpc>
                <a:spcPct val="100000"/>
              </a:lnSpc>
              <a:spcAft>
                <a:spcPts val="600"/>
              </a:spcAft>
            </a:pPr>
            <a:r>
              <a:rPr lang="it-IT" sz="2000" dirty="0" smtClean="0"/>
              <a:t>G4			1</a:t>
            </a:r>
          </a:p>
          <a:p>
            <a:pPr marL="91440">
              <a:lnSpc>
                <a:spcPct val="100000"/>
              </a:lnSpc>
              <a:spcAft>
                <a:spcPts val="600"/>
              </a:spcAft>
            </a:pPr>
            <a:endParaRPr lang="it-IT" sz="2000" dirty="0" smtClean="0"/>
          </a:p>
          <a:p>
            <a:pPr marL="91440">
              <a:lnSpc>
                <a:spcPct val="100000"/>
              </a:lnSpc>
              <a:spcAft>
                <a:spcPts val="600"/>
              </a:spcAft>
            </a:pPr>
            <a:r>
              <a:rPr lang="it-IT" sz="2000" u="sng" dirty="0" smtClean="0"/>
              <a:t>Non – Staff:</a:t>
            </a:r>
          </a:p>
          <a:p>
            <a:pPr marL="91440">
              <a:lnSpc>
                <a:spcPct val="100000"/>
              </a:lnSpc>
              <a:spcAft>
                <a:spcPts val="600"/>
              </a:spcAft>
            </a:pPr>
            <a:r>
              <a:rPr lang="it-IT" sz="1400" dirty="0" smtClean="0"/>
              <a:t>RP:						450,000</a:t>
            </a:r>
          </a:p>
          <a:p>
            <a:pPr marL="91440">
              <a:lnSpc>
                <a:spcPct val="100000"/>
              </a:lnSpc>
              <a:spcAft>
                <a:spcPts val="600"/>
              </a:spcAft>
            </a:pPr>
            <a:r>
              <a:rPr lang="it-IT" sz="1400" dirty="0" err="1" smtClean="0"/>
              <a:t>PostSavings</a:t>
            </a:r>
            <a:r>
              <a:rPr lang="it-IT" sz="1400" dirty="0" smtClean="0"/>
              <a:t>:				250,000</a:t>
            </a:r>
          </a:p>
          <a:p>
            <a:pPr marL="91440">
              <a:lnSpc>
                <a:spcPct val="100000"/>
              </a:lnSpc>
              <a:spcAft>
                <a:spcPts val="600"/>
              </a:spcAft>
            </a:pPr>
            <a:r>
              <a:rPr lang="it-IT" sz="1400" dirty="0" smtClean="0"/>
              <a:t>D4Science:				  	  60,000</a:t>
            </a:r>
          </a:p>
          <a:p>
            <a:pPr marL="91440">
              <a:lnSpc>
                <a:spcPct val="100000"/>
              </a:lnSpc>
              <a:spcAft>
                <a:spcPts val="600"/>
              </a:spcAft>
            </a:pPr>
            <a:r>
              <a:rPr lang="it-IT" sz="1400" dirty="0" smtClean="0"/>
              <a:t>DFID:					  50,000</a:t>
            </a:r>
          </a:p>
          <a:p>
            <a:pPr marL="91440">
              <a:lnSpc>
                <a:spcPct val="100000"/>
              </a:lnSpc>
              <a:spcAft>
                <a:spcPts val="600"/>
              </a:spcAft>
            </a:pPr>
            <a:r>
              <a:rPr lang="it-IT" sz="1400" dirty="0" smtClean="0"/>
              <a:t>MDF:					 	  30,000</a:t>
            </a:r>
          </a:p>
          <a:p>
            <a:pPr marL="91440">
              <a:lnSpc>
                <a:spcPct val="100000"/>
              </a:lnSpc>
              <a:spcAft>
                <a:spcPts val="600"/>
              </a:spcAft>
            </a:pPr>
            <a:r>
              <a:rPr lang="it-IT" sz="1400" dirty="0" err="1" smtClean="0"/>
              <a:t>Secondments</a:t>
            </a:r>
            <a:r>
              <a:rPr lang="it-IT" sz="1400" dirty="0" smtClean="0"/>
              <a:t>:				  70,000	</a:t>
            </a:r>
          </a:p>
          <a:p>
            <a:pPr marL="91440">
              <a:lnSpc>
                <a:spcPct val="100000"/>
              </a:lnSpc>
              <a:spcAft>
                <a:spcPts val="600"/>
              </a:spcAft>
            </a:pPr>
            <a:r>
              <a:rPr lang="it-IT" sz="1400" dirty="0" smtClean="0"/>
              <a:t>Total:</a:t>
            </a:r>
            <a:r>
              <a:rPr lang="it-IT" sz="2000" dirty="0" smtClean="0"/>
              <a:t>					1,010,000								</a:t>
            </a:r>
          </a:p>
          <a:p>
            <a:pPr marL="91440">
              <a:lnSpc>
                <a:spcPct val="100000"/>
              </a:lnSpc>
              <a:spcAft>
                <a:spcPts val="600"/>
              </a:spcAft>
            </a:pPr>
            <a:r>
              <a:rPr lang="it-IT" sz="2000" dirty="0" smtClean="0"/>
              <a:t>							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306512" y="1189037"/>
            <a:ext cx="3581400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2010-2011:   ca. 2,800,000 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45112" y="1189037"/>
            <a:ext cx="3581400" cy="390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2012-2013:   &gt; 2,900,000 </a:t>
            </a:r>
            <a:endParaRPr lang="en-US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512" y="2179637"/>
            <a:ext cx="1676400" cy="604524"/>
          </a:xfrm>
          <a:prstGeom prst="rect">
            <a:avLst/>
          </a:prstGeom>
          <a:solidFill>
            <a:srgbClr val="E49D1C"/>
          </a:solidFill>
        </p:spPr>
        <p:txBody>
          <a:bodyPr wrap="square">
            <a:spAutoFit/>
          </a:bodyPr>
          <a:lstStyle/>
          <a:p>
            <a:r>
              <a:rPr lang="en-US" sz="1600" dirty="0" smtClean="0"/>
              <a:t>H04G21006-</a:t>
            </a:r>
          </a:p>
          <a:p>
            <a:r>
              <a:rPr lang="en-US" sz="1600" dirty="0" smtClean="0"/>
              <a:t>Infrastructures</a:t>
            </a: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163512" y="4922837"/>
            <a:ext cx="1676400" cy="843308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1600" dirty="0" smtClean="0"/>
              <a:t>H0421005 : Guidelines, Advice, AIMS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163512" y="5913437"/>
            <a:ext cx="1676400" cy="843308"/>
          </a:xfrm>
          <a:prstGeom prst="rect">
            <a:avLst/>
          </a:prstGeom>
          <a:solidFill>
            <a:srgbClr val="9F215A"/>
          </a:solidFill>
        </p:spPr>
        <p:txBody>
          <a:bodyPr wrap="square">
            <a:spAutoFit/>
          </a:bodyPr>
          <a:lstStyle/>
          <a:p>
            <a:r>
              <a:rPr lang="en-US" sz="1600" dirty="0" smtClean="0"/>
              <a:t>H0421004: Standards, Methodologies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163512" y="2865437"/>
            <a:ext cx="1676399" cy="7493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smtClean="0"/>
              <a:t>X02-0x-0x Support to FAO Technical Units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163512" y="1417637"/>
            <a:ext cx="1676400" cy="60452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/>
              <a:t>F06G20405 CIARD - 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163512" y="3703637"/>
            <a:ext cx="1676400" cy="109940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/>
              <a:t>F06G20406 AGRIS and open Repositories</a:t>
            </a:r>
            <a:endParaRPr lang="en-US" sz="1600" dirty="0"/>
          </a:p>
        </p:txBody>
      </p:sp>
      <p:sp>
        <p:nvSpPr>
          <p:cNvPr id="15" name="AutoShape 1"/>
          <p:cNvSpPr/>
          <p:nvPr/>
        </p:nvSpPr>
        <p:spPr>
          <a:xfrm>
            <a:off x="4430712" y="1570037"/>
            <a:ext cx="685800" cy="671971"/>
          </a:xfrm>
          <a:custGeom>
            <a:avLst>
              <a:gd name="f0" fmla="val 1752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*/ 5419351 1 1725033"/>
              <a:gd name="f7" fmla="val -2147483647"/>
              <a:gd name="f8" fmla="val 2147483647"/>
              <a:gd name="f9" fmla="val 15510"/>
              <a:gd name="f10" fmla="val 17520"/>
              <a:gd name="f11" fmla="*/ 10800 10800 1"/>
              <a:gd name="f12" fmla="+- 0 0 0"/>
              <a:gd name="f13" fmla="+- 0 0 360"/>
              <a:gd name="f14" fmla="val 10800"/>
              <a:gd name="f15" fmla="*/ 1165 1165 1"/>
              <a:gd name="f16" fmla="val 1165"/>
              <a:gd name="f17" fmla="val 4870"/>
              <a:gd name="f18" fmla="val 8680"/>
              <a:gd name="f19" fmla="val 12920"/>
              <a:gd name="f20" fmla="val 16730"/>
              <a:gd name="f21" fmla="*/ f4 1 21600"/>
              <a:gd name="f22" fmla="*/ f5 1 21600"/>
              <a:gd name="f23" fmla="pin 15510 f0 17520"/>
              <a:gd name="f24" fmla="*/ 0 f6 1"/>
              <a:gd name="f25" fmla="*/ f12 f1 1"/>
              <a:gd name="f26" fmla="*/ f13 f1 1"/>
              <a:gd name="f27" fmla="+- f23 0 15510"/>
              <a:gd name="f28" fmla="*/ 10800 f21 1"/>
              <a:gd name="f29" fmla="*/ f23 f22 1"/>
              <a:gd name="f30" fmla="*/ 3163 f21 1"/>
              <a:gd name="f31" fmla="*/ 18437 f21 1"/>
              <a:gd name="f32" fmla="*/ 18437 f22 1"/>
              <a:gd name="f33" fmla="*/ 3163 f22 1"/>
              <a:gd name="f34" fmla="*/ f24 1 f3"/>
              <a:gd name="f35" fmla="*/ f25 1 f3"/>
              <a:gd name="f36" fmla="*/ f26 1 f3"/>
              <a:gd name="f37" fmla="*/ 0 f22 1"/>
              <a:gd name="f38" fmla="*/ 0 f21 1"/>
              <a:gd name="f39" fmla="*/ 10800 f22 1"/>
              <a:gd name="f40" fmla="*/ 21600 f22 1"/>
              <a:gd name="f41" fmla="*/ 21600 f21 1"/>
              <a:gd name="f42" fmla="+- 17520 0 f27"/>
              <a:gd name="f43" fmla="+- 15510 f27 0"/>
              <a:gd name="f44" fmla="+- 0 0 f34"/>
              <a:gd name="f45" fmla="+- f35 0 f2"/>
              <a:gd name="f46" fmla="+- f36 0 f2"/>
              <a:gd name="f47" fmla="*/ f44 f1 1"/>
              <a:gd name="f48" fmla="+- f46 0 f45"/>
              <a:gd name="f49" fmla="*/ f47 1 f6"/>
              <a:gd name="f50" fmla="+- f49 0 f2"/>
              <a:gd name="f51" fmla="cos 1 f50"/>
              <a:gd name="f52" fmla="sin 1 f50"/>
              <a:gd name="f53" fmla="+- 0 0 f51"/>
              <a:gd name="f54" fmla="+- 0 0 f52"/>
              <a:gd name="f55" fmla="*/ 10800 f53 1"/>
              <a:gd name="f56" fmla="*/ 10800 f54 1"/>
              <a:gd name="f57" fmla="*/ 1165 f53 1"/>
              <a:gd name="f58" fmla="*/ 1165 f54 1"/>
              <a:gd name="f59" fmla="*/ f55 f55 1"/>
              <a:gd name="f60" fmla="*/ f56 f56 1"/>
              <a:gd name="f61" fmla="*/ f57 f57 1"/>
              <a:gd name="f62" fmla="*/ f58 f58 1"/>
              <a:gd name="f63" fmla="+- f59 f60 0"/>
              <a:gd name="f64" fmla="+- f61 f62 0"/>
              <a:gd name="f65" fmla="sqrt f63"/>
              <a:gd name="f66" fmla="sqrt f64"/>
              <a:gd name="f67" fmla="*/ f11 1 f65"/>
              <a:gd name="f68" fmla="*/ f15 1 f66"/>
              <a:gd name="f69" fmla="*/ f53 f67 1"/>
              <a:gd name="f70" fmla="*/ f54 f67 1"/>
              <a:gd name="f71" fmla="*/ f53 f68 1"/>
              <a:gd name="f72" fmla="*/ f54 f68 1"/>
              <a:gd name="f73" fmla="+- 10800 0 f69"/>
              <a:gd name="f74" fmla="+- 10800 0 f70"/>
              <a:gd name="f75" fmla="+- 7305 0 f71"/>
              <a:gd name="f76" fmla="+- 7515 0 f72"/>
              <a:gd name="f77" fmla="+- 14295 0 f71"/>
            </a:gdLst>
            <a:ahLst>
              <a:ahXY gdRefX="" minX="0" maxX="0" gdRefY="f0" minY="f9" maxY="f10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">
                <a:pos x="f28" y="f37"/>
              </a:cxn>
              <a:cxn ang="f45">
                <a:pos x="f30" y="f33"/>
              </a:cxn>
              <a:cxn ang="f45">
                <a:pos x="f38" y="f39"/>
              </a:cxn>
              <a:cxn ang="f45">
                <a:pos x="f30" y="f32"/>
              </a:cxn>
              <a:cxn ang="f45">
                <a:pos x="f28" y="f40"/>
              </a:cxn>
              <a:cxn ang="f45">
                <a:pos x="f31" y="f32"/>
              </a:cxn>
              <a:cxn ang="f45">
                <a:pos x="f41" y="f39"/>
              </a:cxn>
              <a:cxn ang="f45">
                <a:pos x="f31" y="f33"/>
              </a:cxn>
            </a:cxnLst>
            <a:rect l="f30" t="f33" r="f31" b="f32"/>
            <a:pathLst>
              <a:path w="21600" h="21600">
                <a:moveTo>
                  <a:pt x="f73" y="f74"/>
                </a:moveTo>
                <a:arcTo wR="f14" hR="f14" stAng="f45" swAng="f48"/>
                <a:close/>
              </a:path>
              <a:path w="21600" h="21600">
                <a:moveTo>
                  <a:pt x="f75" y="f76"/>
                </a:moveTo>
                <a:arcTo wR="f16" hR="f16" stAng="f45" swAng="f48"/>
                <a:close/>
              </a:path>
              <a:path w="21600" h="21600">
                <a:moveTo>
                  <a:pt x="f77" y="f76"/>
                </a:moveTo>
                <a:arcTo wR="f16" hR="f16" stAng="f45" swAng="f48"/>
                <a:close/>
              </a:path>
              <a:path w="21600" h="21600" fill="none">
                <a:moveTo>
                  <a:pt x="f17" y="f42"/>
                </a:moveTo>
                <a:cubicBezTo>
                  <a:pt x="f18" y="f43"/>
                  <a:pt x="f19" y="f43"/>
                  <a:pt x="f20" y="f42"/>
                </a:cubicBezTo>
              </a:path>
            </a:pathLst>
          </a:custGeom>
          <a:solidFill>
            <a:schemeClr val="tx1"/>
          </a:solidFill>
          <a:ln w="9360">
            <a:solidFill>
              <a:srgbClr val="2300DC"/>
            </a:solidFill>
            <a:prstDash val="solid"/>
            <a:miter/>
          </a:ln>
        </p:spPr>
        <p:txBody>
          <a:bodyPr vert="horz" wrap="none" lIns="99207" tIns="49604" rIns="99207" bIns="49604" anchor="ctr" anchorCtr="0" compatLnSpc="0"/>
          <a:lstStyle/>
          <a:p>
            <a:pPr algn="ctr"/>
            <a:r>
              <a:rPr lang="en-US" sz="1500" b="1" dirty="0">
                <a:solidFill>
                  <a:srgbClr val="FFFF00"/>
                </a:solidFill>
                <a:latin typeface="Nimbus Roman No9 L" pitchFamily="18"/>
                <a:ea typeface="DejaVu Sans" pitchFamily="2"/>
                <a:cs typeface="DejaVu Sans" pitchFamily="2"/>
              </a:rPr>
              <a:t>Vale</a:t>
            </a:r>
          </a:p>
        </p:txBody>
      </p:sp>
      <p:sp>
        <p:nvSpPr>
          <p:cNvPr id="16" name="AutoShape 2"/>
          <p:cNvSpPr/>
          <p:nvPr/>
        </p:nvSpPr>
        <p:spPr>
          <a:xfrm>
            <a:off x="5116512" y="5151437"/>
            <a:ext cx="762000" cy="671971"/>
          </a:xfrm>
          <a:custGeom>
            <a:avLst>
              <a:gd name="f0" fmla="val 1752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*/ 5419351 1 1725033"/>
              <a:gd name="f7" fmla="val -2147483647"/>
              <a:gd name="f8" fmla="val 2147483647"/>
              <a:gd name="f9" fmla="val 15510"/>
              <a:gd name="f10" fmla="val 17520"/>
              <a:gd name="f11" fmla="*/ 10800 10800 1"/>
              <a:gd name="f12" fmla="+- 0 0 0"/>
              <a:gd name="f13" fmla="+- 0 0 360"/>
              <a:gd name="f14" fmla="val 10800"/>
              <a:gd name="f15" fmla="*/ 1165 1165 1"/>
              <a:gd name="f16" fmla="val 1165"/>
              <a:gd name="f17" fmla="val 4870"/>
              <a:gd name="f18" fmla="val 8680"/>
              <a:gd name="f19" fmla="val 12920"/>
              <a:gd name="f20" fmla="val 16730"/>
              <a:gd name="f21" fmla="*/ f4 1 21600"/>
              <a:gd name="f22" fmla="*/ f5 1 21600"/>
              <a:gd name="f23" fmla="pin 15510 f0 17520"/>
              <a:gd name="f24" fmla="*/ 0 f6 1"/>
              <a:gd name="f25" fmla="*/ f12 f1 1"/>
              <a:gd name="f26" fmla="*/ f13 f1 1"/>
              <a:gd name="f27" fmla="+- f23 0 15510"/>
              <a:gd name="f28" fmla="*/ 10800 f21 1"/>
              <a:gd name="f29" fmla="*/ f23 f22 1"/>
              <a:gd name="f30" fmla="*/ 3163 f21 1"/>
              <a:gd name="f31" fmla="*/ 18437 f21 1"/>
              <a:gd name="f32" fmla="*/ 18437 f22 1"/>
              <a:gd name="f33" fmla="*/ 3163 f22 1"/>
              <a:gd name="f34" fmla="*/ f24 1 f3"/>
              <a:gd name="f35" fmla="*/ f25 1 f3"/>
              <a:gd name="f36" fmla="*/ f26 1 f3"/>
              <a:gd name="f37" fmla="*/ 0 f22 1"/>
              <a:gd name="f38" fmla="*/ 0 f21 1"/>
              <a:gd name="f39" fmla="*/ 10800 f22 1"/>
              <a:gd name="f40" fmla="*/ 21600 f22 1"/>
              <a:gd name="f41" fmla="*/ 21600 f21 1"/>
              <a:gd name="f42" fmla="+- 17520 0 f27"/>
              <a:gd name="f43" fmla="+- 15510 f27 0"/>
              <a:gd name="f44" fmla="+- 0 0 f34"/>
              <a:gd name="f45" fmla="+- f35 0 f2"/>
              <a:gd name="f46" fmla="+- f36 0 f2"/>
              <a:gd name="f47" fmla="*/ f44 f1 1"/>
              <a:gd name="f48" fmla="+- f46 0 f45"/>
              <a:gd name="f49" fmla="*/ f47 1 f6"/>
              <a:gd name="f50" fmla="+- f49 0 f2"/>
              <a:gd name="f51" fmla="cos 1 f50"/>
              <a:gd name="f52" fmla="sin 1 f50"/>
              <a:gd name="f53" fmla="+- 0 0 f51"/>
              <a:gd name="f54" fmla="+- 0 0 f52"/>
              <a:gd name="f55" fmla="*/ 10800 f53 1"/>
              <a:gd name="f56" fmla="*/ 10800 f54 1"/>
              <a:gd name="f57" fmla="*/ 1165 f53 1"/>
              <a:gd name="f58" fmla="*/ 1165 f54 1"/>
              <a:gd name="f59" fmla="*/ f55 f55 1"/>
              <a:gd name="f60" fmla="*/ f56 f56 1"/>
              <a:gd name="f61" fmla="*/ f57 f57 1"/>
              <a:gd name="f62" fmla="*/ f58 f58 1"/>
              <a:gd name="f63" fmla="+- f59 f60 0"/>
              <a:gd name="f64" fmla="+- f61 f62 0"/>
              <a:gd name="f65" fmla="sqrt f63"/>
              <a:gd name="f66" fmla="sqrt f64"/>
              <a:gd name="f67" fmla="*/ f11 1 f65"/>
              <a:gd name="f68" fmla="*/ f15 1 f66"/>
              <a:gd name="f69" fmla="*/ f53 f67 1"/>
              <a:gd name="f70" fmla="*/ f54 f67 1"/>
              <a:gd name="f71" fmla="*/ f53 f68 1"/>
              <a:gd name="f72" fmla="*/ f54 f68 1"/>
              <a:gd name="f73" fmla="+- 10800 0 f69"/>
              <a:gd name="f74" fmla="+- 10800 0 f70"/>
              <a:gd name="f75" fmla="+- 7305 0 f71"/>
              <a:gd name="f76" fmla="+- 7515 0 f72"/>
              <a:gd name="f77" fmla="+- 14295 0 f71"/>
            </a:gdLst>
            <a:ahLst>
              <a:ahXY gdRefX="" minX="0" maxX="0" gdRefY="f0" minY="f9" maxY="f10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">
                <a:pos x="f28" y="f37"/>
              </a:cxn>
              <a:cxn ang="f45">
                <a:pos x="f30" y="f33"/>
              </a:cxn>
              <a:cxn ang="f45">
                <a:pos x="f38" y="f39"/>
              </a:cxn>
              <a:cxn ang="f45">
                <a:pos x="f30" y="f32"/>
              </a:cxn>
              <a:cxn ang="f45">
                <a:pos x="f28" y="f40"/>
              </a:cxn>
              <a:cxn ang="f45">
                <a:pos x="f31" y="f32"/>
              </a:cxn>
              <a:cxn ang="f45">
                <a:pos x="f41" y="f39"/>
              </a:cxn>
              <a:cxn ang="f45">
                <a:pos x="f31" y="f33"/>
              </a:cxn>
            </a:cxnLst>
            <a:rect l="f30" t="f33" r="f31" b="f32"/>
            <a:pathLst>
              <a:path w="21600" h="21600">
                <a:moveTo>
                  <a:pt x="f73" y="f74"/>
                </a:moveTo>
                <a:arcTo wR="f14" hR="f14" stAng="f45" swAng="f48"/>
                <a:close/>
              </a:path>
              <a:path w="21600" h="21600">
                <a:moveTo>
                  <a:pt x="f75" y="f76"/>
                </a:moveTo>
                <a:arcTo wR="f16" hR="f16" stAng="f45" swAng="f48"/>
                <a:close/>
              </a:path>
              <a:path w="21600" h="21600">
                <a:moveTo>
                  <a:pt x="f77" y="f76"/>
                </a:moveTo>
                <a:arcTo wR="f16" hR="f16" stAng="f45" swAng="f48"/>
                <a:close/>
              </a:path>
              <a:path w="21600" h="21600" fill="none">
                <a:moveTo>
                  <a:pt x="f17" y="f42"/>
                </a:moveTo>
                <a:cubicBezTo>
                  <a:pt x="f18" y="f43"/>
                  <a:pt x="f19" y="f43"/>
                  <a:pt x="f20" y="f42"/>
                </a:cubicBezTo>
              </a:path>
            </a:pathLst>
          </a:custGeom>
          <a:solidFill>
            <a:schemeClr val="tx1"/>
          </a:solidFill>
          <a:ln w="9360">
            <a:solidFill>
              <a:srgbClr val="2300DC"/>
            </a:solidFill>
            <a:prstDash val="solid"/>
            <a:miter/>
          </a:ln>
        </p:spPr>
        <p:txBody>
          <a:bodyPr vert="horz" wrap="none" lIns="99207" tIns="49604" rIns="99207" bIns="49604" anchor="ctr" anchorCtr="0" compatLnSpc="0"/>
          <a:lstStyle/>
          <a:p>
            <a:pPr algn="ctr"/>
            <a:r>
              <a:rPr lang="en-US" sz="1500" b="1" dirty="0">
                <a:solidFill>
                  <a:srgbClr val="FFFF00"/>
                </a:solidFill>
                <a:latin typeface="Nimbus Roman No9 L" pitchFamily="18"/>
                <a:ea typeface="DejaVu Sans" pitchFamily="2"/>
                <a:cs typeface="DejaVu Sans" pitchFamily="2"/>
              </a:rPr>
              <a:t>Imma</a:t>
            </a:r>
          </a:p>
        </p:txBody>
      </p:sp>
      <p:sp>
        <p:nvSpPr>
          <p:cNvPr id="17" name="AutoShape 3"/>
          <p:cNvSpPr/>
          <p:nvPr/>
        </p:nvSpPr>
        <p:spPr>
          <a:xfrm>
            <a:off x="3287712" y="6065837"/>
            <a:ext cx="730647" cy="656378"/>
          </a:xfrm>
          <a:custGeom>
            <a:avLst>
              <a:gd name="f0" fmla="val 1752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*/ 5419351 1 1725033"/>
              <a:gd name="f7" fmla="val -2147483647"/>
              <a:gd name="f8" fmla="val 2147483647"/>
              <a:gd name="f9" fmla="val 15510"/>
              <a:gd name="f10" fmla="val 17520"/>
              <a:gd name="f11" fmla="*/ 10800 10800 1"/>
              <a:gd name="f12" fmla="+- 0 0 0"/>
              <a:gd name="f13" fmla="+- 0 0 360"/>
              <a:gd name="f14" fmla="val 10800"/>
              <a:gd name="f15" fmla="*/ 1165 1165 1"/>
              <a:gd name="f16" fmla="val 1165"/>
              <a:gd name="f17" fmla="val 4870"/>
              <a:gd name="f18" fmla="val 8680"/>
              <a:gd name="f19" fmla="val 12920"/>
              <a:gd name="f20" fmla="val 16730"/>
              <a:gd name="f21" fmla="*/ f4 1 21600"/>
              <a:gd name="f22" fmla="*/ f5 1 21600"/>
              <a:gd name="f23" fmla="pin 15510 f0 17520"/>
              <a:gd name="f24" fmla="*/ 0 f6 1"/>
              <a:gd name="f25" fmla="*/ f12 f1 1"/>
              <a:gd name="f26" fmla="*/ f13 f1 1"/>
              <a:gd name="f27" fmla="+- f23 0 15510"/>
              <a:gd name="f28" fmla="*/ 10800 f21 1"/>
              <a:gd name="f29" fmla="*/ f23 f22 1"/>
              <a:gd name="f30" fmla="*/ 3163 f21 1"/>
              <a:gd name="f31" fmla="*/ 18437 f21 1"/>
              <a:gd name="f32" fmla="*/ 18437 f22 1"/>
              <a:gd name="f33" fmla="*/ 3163 f22 1"/>
              <a:gd name="f34" fmla="*/ f24 1 f3"/>
              <a:gd name="f35" fmla="*/ f25 1 f3"/>
              <a:gd name="f36" fmla="*/ f26 1 f3"/>
              <a:gd name="f37" fmla="*/ 0 f22 1"/>
              <a:gd name="f38" fmla="*/ 0 f21 1"/>
              <a:gd name="f39" fmla="*/ 10800 f22 1"/>
              <a:gd name="f40" fmla="*/ 21600 f22 1"/>
              <a:gd name="f41" fmla="*/ 21600 f21 1"/>
              <a:gd name="f42" fmla="+- 17520 0 f27"/>
              <a:gd name="f43" fmla="+- 15510 f27 0"/>
              <a:gd name="f44" fmla="+- 0 0 f34"/>
              <a:gd name="f45" fmla="+- f35 0 f2"/>
              <a:gd name="f46" fmla="+- f36 0 f2"/>
              <a:gd name="f47" fmla="*/ f44 f1 1"/>
              <a:gd name="f48" fmla="+- f46 0 f45"/>
              <a:gd name="f49" fmla="*/ f47 1 f6"/>
              <a:gd name="f50" fmla="+- f49 0 f2"/>
              <a:gd name="f51" fmla="cos 1 f50"/>
              <a:gd name="f52" fmla="sin 1 f50"/>
              <a:gd name="f53" fmla="+- 0 0 f51"/>
              <a:gd name="f54" fmla="+- 0 0 f52"/>
              <a:gd name="f55" fmla="*/ 10800 f53 1"/>
              <a:gd name="f56" fmla="*/ 10800 f54 1"/>
              <a:gd name="f57" fmla="*/ 1165 f53 1"/>
              <a:gd name="f58" fmla="*/ 1165 f54 1"/>
              <a:gd name="f59" fmla="*/ f55 f55 1"/>
              <a:gd name="f60" fmla="*/ f56 f56 1"/>
              <a:gd name="f61" fmla="*/ f57 f57 1"/>
              <a:gd name="f62" fmla="*/ f58 f58 1"/>
              <a:gd name="f63" fmla="+- f59 f60 0"/>
              <a:gd name="f64" fmla="+- f61 f62 0"/>
              <a:gd name="f65" fmla="sqrt f63"/>
              <a:gd name="f66" fmla="sqrt f64"/>
              <a:gd name="f67" fmla="*/ f11 1 f65"/>
              <a:gd name="f68" fmla="*/ f15 1 f66"/>
              <a:gd name="f69" fmla="*/ f53 f67 1"/>
              <a:gd name="f70" fmla="*/ f54 f67 1"/>
              <a:gd name="f71" fmla="*/ f53 f68 1"/>
              <a:gd name="f72" fmla="*/ f54 f68 1"/>
              <a:gd name="f73" fmla="+- 10800 0 f69"/>
              <a:gd name="f74" fmla="+- 10800 0 f70"/>
              <a:gd name="f75" fmla="+- 7305 0 f71"/>
              <a:gd name="f76" fmla="+- 7515 0 f72"/>
              <a:gd name="f77" fmla="+- 14295 0 f71"/>
            </a:gdLst>
            <a:ahLst>
              <a:ahXY gdRefX="" minX="0" maxX="0" gdRefY="f0" minY="f9" maxY="f10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">
                <a:pos x="f28" y="f37"/>
              </a:cxn>
              <a:cxn ang="f45">
                <a:pos x="f30" y="f33"/>
              </a:cxn>
              <a:cxn ang="f45">
                <a:pos x="f38" y="f39"/>
              </a:cxn>
              <a:cxn ang="f45">
                <a:pos x="f30" y="f32"/>
              </a:cxn>
              <a:cxn ang="f45">
                <a:pos x="f28" y="f40"/>
              </a:cxn>
              <a:cxn ang="f45">
                <a:pos x="f31" y="f32"/>
              </a:cxn>
              <a:cxn ang="f45">
                <a:pos x="f41" y="f39"/>
              </a:cxn>
              <a:cxn ang="f45">
                <a:pos x="f31" y="f33"/>
              </a:cxn>
            </a:cxnLst>
            <a:rect l="f30" t="f33" r="f31" b="f32"/>
            <a:pathLst>
              <a:path w="21600" h="21600">
                <a:moveTo>
                  <a:pt x="f73" y="f74"/>
                </a:moveTo>
                <a:arcTo wR="f14" hR="f14" stAng="f45" swAng="f48"/>
                <a:close/>
              </a:path>
              <a:path w="21600" h="21600">
                <a:moveTo>
                  <a:pt x="f75" y="f76"/>
                </a:moveTo>
                <a:arcTo wR="f16" hR="f16" stAng="f45" swAng="f48"/>
                <a:close/>
              </a:path>
              <a:path w="21600" h="21600">
                <a:moveTo>
                  <a:pt x="f77" y="f76"/>
                </a:moveTo>
                <a:arcTo wR="f16" hR="f16" stAng="f45" swAng="f48"/>
                <a:close/>
              </a:path>
              <a:path w="21600" h="21600" fill="none">
                <a:moveTo>
                  <a:pt x="f17" y="f42"/>
                </a:moveTo>
                <a:cubicBezTo>
                  <a:pt x="f18" y="f43"/>
                  <a:pt x="f19" y="f43"/>
                  <a:pt x="f20" y="f42"/>
                </a:cubicBezTo>
              </a:path>
            </a:pathLst>
          </a:custGeom>
          <a:solidFill>
            <a:schemeClr val="tx1"/>
          </a:solidFill>
          <a:ln w="9360">
            <a:solidFill>
              <a:srgbClr val="2300DC"/>
            </a:solidFill>
            <a:prstDash val="solid"/>
            <a:miter/>
          </a:ln>
        </p:spPr>
        <p:txBody>
          <a:bodyPr vert="horz" wrap="none" lIns="99207" tIns="49604" rIns="99207" bIns="49604" anchor="ctr" anchorCtr="0" compatLnSpc="0"/>
          <a:lstStyle/>
          <a:p>
            <a:pPr algn="ctr"/>
            <a:r>
              <a:rPr lang="en-US" sz="1500" b="1" dirty="0" smtClean="0">
                <a:solidFill>
                  <a:srgbClr val="FFFF00"/>
                </a:solidFill>
                <a:latin typeface="Nimbus Roman No9 L" pitchFamily="18"/>
                <a:ea typeface="DejaVu Sans" pitchFamily="2"/>
                <a:cs typeface="DejaVu Sans" pitchFamily="2"/>
              </a:rPr>
              <a:t>Gudrun</a:t>
            </a:r>
            <a:endParaRPr lang="en-US" sz="1500" b="1" dirty="0">
              <a:solidFill>
                <a:srgbClr val="FFFF00"/>
              </a:solidFill>
              <a:latin typeface="Nimbus Roman No9 L" pitchFamily="18"/>
              <a:ea typeface="DejaVu Sans" pitchFamily="2"/>
              <a:cs typeface="DejaVu Sans" pitchFamily="2"/>
            </a:endParaRPr>
          </a:p>
        </p:txBody>
      </p:sp>
      <p:sp>
        <p:nvSpPr>
          <p:cNvPr id="18" name="AutoShape 4"/>
          <p:cNvSpPr/>
          <p:nvPr/>
        </p:nvSpPr>
        <p:spPr>
          <a:xfrm>
            <a:off x="5726112" y="2865437"/>
            <a:ext cx="685800" cy="664175"/>
          </a:xfrm>
          <a:custGeom>
            <a:avLst>
              <a:gd name="f0" fmla="val 1752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*/ 5419351 1 1725033"/>
              <a:gd name="f7" fmla="val -2147483647"/>
              <a:gd name="f8" fmla="val 2147483647"/>
              <a:gd name="f9" fmla="val 15510"/>
              <a:gd name="f10" fmla="val 17520"/>
              <a:gd name="f11" fmla="*/ 10800 10800 1"/>
              <a:gd name="f12" fmla="+- 0 0 0"/>
              <a:gd name="f13" fmla="+- 0 0 360"/>
              <a:gd name="f14" fmla="val 10800"/>
              <a:gd name="f15" fmla="*/ 1165 1165 1"/>
              <a:gd name="f16" fmla="val 1165"/>
              <a:gd name="f17" fmla="val 4870"/>
              <a:gd name="f18" fmla="val 8680"/>
              <a:gd name="f19" fmla="val 12920"/>
              <a:gd name="f20" fmla="val 16730"/>
              <a:gd name="f21" fmla="*/ f4 1 21600"/>
              <a:gd name="f22" fmla="*/ f5 1 21600"/>
              <a:gd name="f23" fmla="pin 15510 f0 17520"/>
              <a:gd name="f24" fmla="*/ 0 f6 1"/>
              <a:gd name="f25" fmla="*/ f12 f1 1"/>
              <a:gd name="f26" fmla="*/ f13 f1 1"/>
              <a:gd name="f27" fmla="+- f23 0 15510"/>
              <a:gd name="f28" fmla="*/ 10800 f21 1"/>
              <a:gd name="f29" fmla="*/ f23 f22 1"/>
              <a:gd name="f30" fmla="*/ 3163 f21 1"/>
              <a:gd name="f31" fmla="*/ 18437 f21 1"/>
              <a:gd name="f32" fmla="*/ 18437 f22 1"/>
              <a:gd name="f33" fmla="*/ 3163 f22 1"/>
              <a:gd name="f34" fmla="*/ f24 1 f3"/>
              <a:gd name="f35" fmla="*/ f25 1 f3"/>
              <a:gd name="f36" fmla="*/ f26 1 f3"/>
              <a:gd name="f37" fmla="*/ 0 f22 1"/>
              <a:gd name="f38" fmla="*/ 0 f21 1"/>
              <a:gd name="f39" fmla="*/ 10800 f22 1"/>
              <a:gd name="f40" fmla="*/ 21600 f22 1"/>
              <a:gd name="f41" fmla="*/ 21600 f21 1"/>
              <a:gd name="f42" fmla="+- 17520 0 f27"/>
              <a:gd name="f43" fmla="+- 15510 f27 0"/>
              <a:gd name="f44" fmla="+- 0 0 f34"/>
              <a:gd name="f45" fmla="+- f35 0 f2"/>
              <a:gd name="f46" fmla="+- f36 0 f2"/>
              <a:gd name="f47" fmla="*/ f44 f1 1"/>
              <a:gd name="f48" fmla="+- f46 0 f45"/>
              <a:gd name="f49" fmla="*/ f47 1 f6"/>
              <a:gd name="f50" fmla="+- f49 0 f2"/>
              <a:gd name="f51" fmla="cos 1 f50"/>
              <a:gd name="f52" fmla="sin 1 f50"/>
              <a:gd name="f53" fmla="+- 0 0 f51"/>
              <a:gd name="f54" fmla="+- 0 0 f52"/>
              <a:gd name="f55" fmla="*/ 10800 f53 1"/>
              <a:gd name="f56" fmla="*/ 10800 f54 1"/>
              <a:gd name="f57" fmla="*/ 1165 f53 1"/>
              <a:gd name="f58" fmla="*/ 1165 f54 1"/>
              <a:gd name="f59" fmla="*/ f55 f55 1"/>
              <a:gd name="f60" fmla="*/ f56 f56 1"/>
              <a:gd name="f61" fmla="*/ f57 f57 1"/>
              <a:gd name="f62" fmla="*/ f58 f58 1"/>
              <a:gd name="f63" fmla="+- f59 f60 0"/>
              <a:gd name="f64" fmla="+- f61 f62 0"/>
              <a:gd name="f65" fmla="sqrt f63"/>
              <a:gd name="f66" fmla="sqrt f64"/>
              <a:gd name="f67" fmla="*/ f11 1 f65"/>
              <a:gd name="f68" fmla="*/ f15 1 f66"/>
              <a:gd name="f69" fmla="*/ f53 f67 1"/>
              <a:gd name="f70" fmla="*/ f54 f67 1"/>
              <a:gd name="f71" fmla="*/ f53 f68 1"/>
              <a:gd name="f72" fmla="*/ f54 f68 1"/>
              <a:gd name="f73" fmla="+- 10800 0 f69"/>
              <a:gd name="f74" fmla="+- 10800 0 f70"/>
              <a:gd name="f75" fmla="+- 7305 0 f71"/>
              <a:gd name="f76" fmla="+- 7515 0 f72"/>
              <a:gd name="f77" fmla="+- 14295 0 f71"/>
            </a:gdLst>
            <a:ahLst>
              <a:ahXY gdRefX="" minX="0" maxX="0" gdRefY="f0" minY="f9" maxY="f10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">
                <a:pos x="f28" y="f37"/>
              </a:cxn>
              <a:cxn ang="f45">
                <a:pos x="f30" y="f33"/>
              </a:cxn>
              <a:cxn ang="f45">
                <a:pos x="f38" y="f39"/>
              </a:cxn>
              <a:cxn ang="f45">
                <a:pos x="f30" y="f32"/>
              </a:cxn>
              <a:cxn ang="f45">
                <a:pos x="f28" y="f40"/>
              </a:cxn>
              <a:cxn ang="f45">
                <a:pos x="f31" y="f32"/>
              </a:cxn>
              <a:cxn ang="f45">
                <a:pos x="f41" y="f39"/>
              </a:cxn>
              <a:cxn ang="f45">
                <a:pos x="f31" y="f33"/>
              </a:cxn>
            </a:cxnLst>
            <a:rect l="f30" t="f33" r="f31" b="f32"/>
            <a:pathLst>
              <a:path w="21600" h="21600">
                <a:moveTo>
                  <a:pt x="f73" y="f74"/>
                </a:moveTo>
                <a:arcTo wR="f14" hR="f14" stAng="f45" swAng="f48"/>
                <a:close/>
              </a:path>
              <a:path w="21600" h="21600">
                <a:moveTo>
                  <a:pt x="f75" y="f76"/>
                </a:moveTo>
                <a:arcTo wR="f16" hR="f16" stAng="f45" swAng="f48"/>
                <a:close/>
              </a:path>
              <a:path w="21600" h="21600">
                <a:moveTo>
                  <a:pt x="f77" y="f76"/>
                </a:moveTo>
                <a:arcTo wR="f16" hR="f16" stAng="f45" swAng="f48"/>
                <a:close/>
              </a:path>
              <a:path w="21600" h="21600" fill="none">
                <a:moveTo>
                  <a:pt x="f17" y="f42"/>
                </a:moveTo>
                <a:cubicBezTo>
                  <a:pt x="f18" y="f43"/>
                  <a:pt x="f19" y="f43"/>
                  <a:pt x="f20" y="f42"/>
                </a:cubicBezTo>
              </a:path>
            </a:pathLst>
          </a:custGeom>
          <a:solidFill>
            <a:schemeClr val="tx1"/>
          </a:solidFill>
          <a:ln w="9360">
            <a:solidFill>
              <a:srgbClr val="2300DC"/>
            </a:solidFill>
            <a:prstDash val="solid"/>
            <a:miter/>
          </a:ln>
        </p:spPr>
        <p:txBody>
          <a:bodyPr vert="horz" wrap="none" lIns="99207" tIns="49604" rIns="99207" bIns="49604" anchor="ctr" anchorCtr="0" compatLnSpc="0"/>
          <a:lstStyle/>
          <a:p>
            <a:pPr algn="ctr"/>
            <a:r>
              <a:rPr lang="en-US" sz="1500" b="1" dirty="0">
                <a:solidFill>
                  <a:srgbClr val="FFFF00"/>
                </a:solidFill>
                <a:latin typeface="Nimbus Roman No9 L" pitchFamily="18"/>
                <a:ea typeface="DejaVu Sans" pitchFamily="2"/>
                <a:cs typeface="DejaVu Sans" pitchFamily="2"/>
              </a:rPr>
              <a:t>Yves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859712" y="3932237"/>
            <a:ext cx="1981200" cy="26039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1050" b="1" dirty="0" smtClean="0"/>
              <a:t>AGRIS-</a:t>
            </a:r>
            <a:endParaRPr lang="en-US" sz="1050" b="1" dirty="0"/>
          </a:p>
        </p:txBody>
      </p:sp>
      <p:sp>
        <p:nvSpPr>
          <p:cNvPr id="22" name="Rectangle 21"/>
          <p:cNvSpPr/>
          <p:nvPr/>
        </p:nvSpPr>
        <p:spPr>
          <a:xfrm>
            <a:off x="7859712" y="5380037"/>
            <a:ext cx="1981200" cy="26840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1100" b="1" dirty="0" smtClean="0"/>
              <a:t>Open Access  in ARD</a:t>
            </a:r>
            <a:endParaRPr lang="en-US" sz="1100" b="1" dirty="0"/>
          </a:p>
        </p:txBody>
      </p:sp>
      <p:sp>
        <p:nvSpPr>
          <p:cNvPr id="24" name="Rectangle 23"/>
          <p:cNvSpPr/>
          <p:nvPr/>
        </p:nvSpPr>
        <p:spPr>
          <a:xfrm>
            <a:off x="7859712" y="6294437"/>
            <a:ext cx="1981200" cy="260392"/>
          </a:xfrm>
          <a:prstGeom prst="rect">
            <a:avLst/>
          </a:prstGeom>
          <a:solidFill>
            <a:srgbClr val="9F215A"/>
          </a:solidFill>
        </p:spPr>
        <p:txBody>
          <a:bodyPr wrap="square">
            <a:spAutoFit/>
          </a:bodyPr>
          <a:lstStyle/>
          <a:p>
            <a:r>
              <a:rPr lang="it-IT" sz="1050" b="1" dirty="0" smtClean="0"/>
              <a:t>AGROVOC</a:t>
            </a:r>
            <a:endParaRPr lang="en-US" sz="1050" b="1" dirty="0" smtClean="0"/>
          </a:p>
        </p:txBody>
      </p:sp>
      <p:sp>
        <p:nvSpPr>
          <p:cNvPr id="26" name="Rectangle 25"/>
          <p:cNvSpPr/>
          <p:nvPr/>
        </p:nvSpPr>
        <p:spPr>
          <a:xfrm>
            <a:off x="7859712" y="4999037"/>
            <a:ext cx="1981200" cy="249043"/>
          </a:xfrm>
          <a:prstGeom prst="rect">
            <a:avLst/>
          </a:prstGeom>
          <a:solidFill>
            <a:srgbClr val="9F215A"/>
          </a:solidFill>
          <a:ln w="38100">
            <a:solidFill>
              <a:srgbClr val="003366"/>
            </a:solidFill>
          </a:ln>
        </p:spPr>
        <p:txBody>
          <a:bodyPr wrap="square">
            <a:spAutoFit/>
          </a:bodyPr>
          <a:lstStyle/>
          <a:p>
            <a:r>
              <a:rPr lang="it-IT" sz="1050" b="1" dirty="0" smtClean="0"/>
              <a:t>LODE </a:t>
            </a:r>
            <a:r>
              <a:rPr lang="it-IT" sz="1050" b="1" dirty="0" err="1" smtClean="0"/>
              <a:t>Standards</a:t>
            </a:r>
            <a:r>
              <a:rPr lang="it-IT" sz="1050" b="1" dirty="0" smtClean="0"/>
              <a:t>   </a:t>
            </a:r>
            <a:endParaRPr lang="en-US" sz="1050" b="1" dirty="0" smtClean="0"/>
          </a:p>
        </p:txBody>
      </p:sp>
      <p:cxnSp>
        <p:nvCxnSpPr>
          <p:cNvPr id="33" name="Straight Arrow Connector 32"/>
          <p:cNvCxnSpPr>
            <a:stCxn id="151" idx="1"/>
            <a:endCxn id="17" idx="0"/>
          </p:cNvCxnSpPr>
          <p:nvPr/>
        </p:nvCxnSpPr>
        <p:spPr bwMode="auto">
          <a:xfrm>
            <a:off x="3363912" y="3807125"/>
            <a:ext cx="289124" cy="2258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151" idx="1"/>
            <a:endCxn id="15" idx="7"/>
          </p:cNvCxnSpPr>
          <p:nvPr/>
        </p:nvCxnSpPr>
        <p:spPr bwMode="auto">
          <a:xfrm flipV="1">
            <a:off x="3363912" y="2143608"/>
            <a:ext cx="1167225" cy="166351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151" idx="1"/>
            <a:endCxn id="18" idx="3"/>
          </p:cNvCxnSpPr>
          <p:nvPr/>
        </p:nvCxnSpPr>
        <p:spPr bwMode="auto">
          <a:xfrm flipV="1">
            <a:off x="3363912" y="3197525"/>
            <a:ext cx="2362200" cy="609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6" name="AutoShape 6"/>
          <p:cNvSpPr/>
          <p:nvPr/>
        </p:nvSpPr>
        <p:spPr>
          <a:xfrm>
            <a:off x="6107112" y="2255837"/>
            <a:ext cx="771657" cy="503978"/>
          </a:xfrm>
          <a:custGeom>
            <a:avLst>
              <a:gd name="f0" fmla="val 1752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*/ 5419351 1 1725033"/>
              <a:gd name="f7" fmla="val -2147483647"/>
              <a:gd name="f8" fmla="val 2147483647"/>
              <a:gd name="f9" fmla="val 15510"/>
              <a:gd name="f10" fmla="val 17520"/>
              <a:gd name="f11" fmla="*/ 10800 10800 1"/>
              <a:gd name="f12" fmla="+- 0 0 0"/>
              <a:gd name="f13" fmla="+- 0 0 360"/>
              <a:gd name="f14" fmla="val 10800"/>
              <a:gd name="f15" fmla="*/ 1165 1165 1"/>
              <a:gd name="f16" fmla="val 1165"/>
              <a:gd name="f17" fmla="val 4870"/>
              <a:gd name="f18" fmla="val 8680"/>
              <a:gd name="f19" fmla="val 12920"/>
              <a:gd name="f20" fmla="val 16730"/>
              <a:gd name="f21" fmla="*/ f4 1 21600"/>
              <a:gd name="f22" fmla="*/ f5 1 21600"/>
              <a:gd name="f23" fmla="pin 15510 f0 17520"/>
              <a:gd name="f24" fmla="*/ 0 f6 1"/>
              <a:gd name="f25" fmla="*/ f12 f1 1"/>
              <a:gd name="f26" fmla="*/ f13 f1 1"/>
              <a:gd name="f27" fmla="+- f23 0 15510"/>
              <a:gd name="f28" fmla="*/ 10800 f21 1"/>
              <a:gd name="f29" fmla="*/ f23 f22 1"/>
              <a:gd name="f30" fmla="*/ 3163 f21 1"/>
              <a:gd name="f31" fmla="*/ 18437 f21 1"/>
              <a:gd name="f32" fmla="*/ 18437 f22 1"/>
              <a:gd name="f33" fmla="*/ 3163 f22 1"/>
              <a:gd name="f34" fmla="*/ f24 1 f3"/>
              <a:gd name="f35" fmla="*/ f25 1 f3"/>
              <a:gd name="f36" fmla="*/ f26 1 f3"/>
              <a:gd name="f37" fmla="*/ 0 f22 1"/>
              <a:gd name="f38" fmla="*/ 0 f21 1"/>
              <a:gd name="f39" fmla="*/ 10800 f22 1"/>
              <a:gd name="f40" fmla="*/ 21600 f22 1"/>
              <a:gd name="f41" fmla="*/ 21600 f21 1"/>
              <a:gd name="f42" fmla="+- 17520 0 f27"/>
              <a:gd name="f43" fmla="+- 15510 f27 0"/>
              <a:gd name="f44" fmla="+- 0 0 f34"/>
              <a:gd name="f45" fmla="+- f35 0 f2"/>
              <a:gd name="f46" fmla="+- f36 0 f2"/>
              <a:gd name="f47" fmla="*/ f44 f1 1"/>
              <a:gd name="f48" fmla="+- f46 0 f45"/>
              <a:gd name="f49" fmla="*/ f47 1 f6"/>
              <a:gd name="f50" fmla="+- f49 0 f2"/>
              <a:gd name="f51" fmla="cos 1 f50"/>
              <a:gd name="f52" fmla="sin 1 f50"/>
              <a:gd name="f53" fmla="+- 0 0 f51"/>
              <a:gd name="f54" fmla="+- 0 0 f52"/>
              <a:gd name="f55" fmla="*/ 10800 f53 1"/>
              <a:gd name="f56" fmla="*/ 10800 f54 1"/>
              <a:gd name="f57" fmla="*/ 1165 f53 1"/>
              <a:gd name="f58" fmla="*/ 1165 f54 1"/>
              <a:gd name="f59" fmla="*/ f55 f55 1"/>
              <a:gd name="f60" fmla="*/ f56 f56 1"/>
              <a:gd name="f61" fmla="*/ f57 f57 1"/>
              <a:gd name="f62" fmla="*/ f58 f58 1"/>
              <a:gd name="f63" fmla="+- f59 f60 0"/>
              <a:gd name="f64" fmla="+- f61 f62 0"/>
              <a:gd name="f65" fmla="sqrt f63"/>
              <a:gd name="f66" fmla="sqrt f64"/>
              <a:gd name="f67" fmla="*/ f11 1 f65"/>
              <a:gd name="f68" fmla="*/ f15 1 f66"/>
              <a:gd name="f69" fmla="*/ f53 f67 1"/>
              <a:gd name="f70" fmla="*/ f54 f67 1"/>
              <a:gd name="f71" fmla="*/ f53 f68 1"/>
              <a:gd name="f72" fmla="*/ f54 f68 1"/>
              <a:gd name="f73" fmla="+- 10800 0 f69"/>
              <a:gd name="f74" fmla="+- 10800 0 f70"/>
              <a:gd name="f75" fmla="+- 7305 0 f71"/>
              <a:gd name="f76" fmla="+- 7515 0 f72"/>
              <a:gd name="f77" fmla="+- 14295 0 f71"/>
            </a:gdLst>
            <a:ahLst>
              <a:ahXY gdRefX="" minX="0" maxX="0" gdRefY="f0" minY="f9" maxY="f10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">
                <a:pos x="f28" y="f37"/>
              </a:cxn>
              <a:cxn ang="f45">
                <a:pos x="f30" y="f33"/>
              </a:cxn>
              <a:cxn ang="f45">
                <a:pos x="f38" y="f39"/>
              </a:cxn>
              <a:cxn ang="f45">
                <a:pos x="f30" y="f32"/>
              </a:cxn>
              <a:cxn ang="f45">
                <a:pos x="f28" y="f40"/>
              </a:cxn>
              <a:cxn ang="f45">
                <a:pos x="f31" y="f32"/>
              </a:cxn>
              <a:cxn ang="f45">
                <a:pos x="f41" y="f39"/>
              </a:cxn>
              <a:cxn ang="f45">
                <a:pos x="f31" y="f33"/>
              </a:cxn>
            </a:cxnLst>
            <a:rect l="f30" t="f33" r="f31" b="f32"/>
            <a:pathLst>
              <a:path w="21600" h="21600">
                <a:moveTo>
                  <a:pt x="f73" y="f74"/>
                </a:moveTo>
                <a:arcTo wR="f14" hR="f14" stAng="f45" swAng="f48"/>
                <a:close/>
              </a:path>
              <a:path w="21600" h="21600">
                <a:moveTo>
                  <a:pt x="f75" y="f76"/>
                </a:moveTo>
                <a:arcTo wR="f16" hR="f16" stAng="f45" swAng="f48"/>
                <a:close/>
              </a:path>
              <a:path w="21600" h="21600">
                <a:moveTo>
                  <a:pt x="f77" y="f76"/>
                </a:moveTo>
                <a:arcTo wR="f16" hR="f16" stAng="f45" swAng="f48"/>
                <a:close/>
              </a:path>
              <a:path w="21600" h="21600" fill="none">
                <a:moveTo>
                  <a:pt x="f17" y="f42"/>
                </a:moveTo>
                <a:cubicBezTo>
                  <a:pt x="f18" y="f43"/>
                  <a:pt x="f19" y="f43"/>
                  <a:pt x="f20" y="f42"/>
                </a:cubicBezTo>
              </a:path>
            </a:pathLst>
          </a:custGeom>
          <a:solidFill>
            <a:schemeClr val="tx1"/>
          </a:solidFill>
          <a:ln w="9360">
            <a:solidFill>
              <a:srgbClr val="2300DC"/>
            </a:solidFill>
            <a:prstDash val="solid"/>
            <a:miter/>
          </a:ln>
        </p:spPr>
        <p:txBody>
          <a:bodyPr vert="horz" wrap="none" lIns="99207" tIns="49604" rIns="99207" bIns="49604" anchor="ctr" anchorCtr="0" compatLnSpc="0"/>
          <a:lstStyle/>
          <a:p>
            <a:pPr algn="ctr"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r>
              <a:rPr lang="en-US" sz="1500" b="1" dirty="0" err="1">
                <a:solidFill>
                  <a:srgbClr val="FFFF00"/>
                </a:solidFill>
                <a:latin typeface="Nimbus Roman No9 L" pitchFamily="18"/>
                <a:ea typeface="DejaVu Sans" pitchFamily="2"/>
                <a:cs typeface="DejaVu Sans" pitchFamily="2"/>
              </a:rPr>
              <a:t>Stef</a:t>
            </a:r>
          </a:p>
        </p:txBody>
      </p:sp>
      <p:sp>
        <p:nvSpPr>
          <p:cNvPr id="77" name="AutoShape 9"/>
          <p:cNvSpPr/>
          <p:nvPr/>
        </p:nvSpPr>
        <p:spPr>
          <a:xfrm flipH="1">
            <a:off x="5116512" y="1189037"/>
            <a:ext cx="687651" cy="503978"/>
          </a:xfrm>
          <a:custGeom>
            <a:avLst>
              <a:gd name="f0" fmla="val 1752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*/ 5419351 1 1725033"/>
              <a:gd name="f7" fmla="val -2147483647"/>
              <a:gd name="f8" fmla="val 2147483647"/>
              <a:gd name="f9" fmla="val 15510"/>
              <a:gd name="f10" fmla="val 17520"/>
              <a:gd name="f11" fmla="*/ 10800 10800 1"/>
              <a:gd name="f12" fmla="+- 0 0 0"/>
              <a:gd name="f13" fmla="+- 0 0 360"/>
              <a:gd name="f14" fmla="val 10800"/>
              <a:gd name="f15" fmla="*/ 1165 1165 1"/>
              <a:gd name="f16" fmla="val 1165"/>
              <a:gd name="f17" fmla="val 4870"/>
              <a:gd name="f18" fmla="val 8680"/>
              <a:gd name="f19" fmla="val 12920"/>
              <a:gd name="f20" fmla="val 16730"/>
              <a:gd name="f21" fmla="*/ f4 1 21600"/>
              <a:gd name="f22" fmla="*/ f5 1 21600"/>
              <a:gd name="f23" fmla="pin 15510 f0 17520"/>
              <a:gd name="f24" fmla="*/ 0 f6 1"/>
              <a:gd name="f25" fmla="*/ f12 f1 1"/>
              <a:gd name="f26" fmla="*/ f13 f1 1"/>
              <a:gd name="f27" fmla="+- f23 0 15510"/>
              <a:gd name="f28" fmla="*/ 10800 f21 1"/>
              <a:gd name="f29" fmla="*/ f23 f22 1"/>
              <a:gd name="f30" fmla="*/ 3163 f21 1"/>
              <a:gd name="f31" fmla="*/ 18437 f21 1"/>
              <a:gd name="f32" fmla="*/ 18437 f22 1"/>
              <a:gd name="f33" fmla="*/ 3163 f22 1"/>
              <a:gd name="f34" fmla="*/ f24 1 f3"/>
              <a:gd name="f35" fmla="*/ f25 1 f3"/>
              <a:gd name="f36" fmla="*/ f26 1 f3"/>
              <a:gd name="f37" fmla="*/ 0 f22 1"/>
              <a:gd name="f38" fmla="*/ 0 f21 1"/>
              <a:gd name="f39" fmla="*/ 10800 f22 1"/>
              <a:gd name="f40" fmla="*/ 21600 f22 1"/>
              <a:gd name="f41" fmla="*/ 21600 f21 1"/>
              <a:gd name="f42" fmla="+- 17520 0 f27"/>
              <a:gd name="f43" fmla="+- 15510 f27 0"/>
              <a:gd name="f44" fmla="+- 0 0 f34"/>
              <a:gd name="f45" fmla="+- f35 0 f2"/>
              <a:gd name="f46" fmla="+- f36 0 f2"/>
              <a:gd name="f47" fmla="*/ f44 f1 1"/>
              <a:gd name="f48" fmla="+- f46 0 f45"/>
              <a:gd name="f49" fmla="*/ f47 1 f6"/>
              <a:gd name="f50" fmla="+- f49 0 f2"/>
              <a:gd name="f51" fmla="cos 1 f50"/>
              <a:gd name="f52" fmla="sin 1 f50"/>
              <a:gd name="f53" fmla="+- 0 0 f51"/>
              <a:gd name="f54" fmla="+- 0 0 f52"/>
              <a:gd name="f55" fmla="*/ 10800 f53 1"/>
              <a:gd name="f56" fmla="*/ 10800 f54 1"/>
              <a:gd name="f57" fmla="*/ 1165 f53 1"/>
              <a:gd name="f58" fmla="*/ 1165 f54 1"/>
              <a:gd name="f59" fmla="*/ f55 f55 1"/>
              <a:gd name="f60" fmla="*/ f56 f56 1"/>
              <a:gd name="f61" fmla="*/ f57 f57 1"/>
              <a:gd name="f62" fmla="*/ f58 f58 1"/>
              <a:gd name="f63" fmla="+- f59 f60 0"/>
              <a:gd name="f64" fmla="+- f61 f62 0"/>
              <a:gd name="f65" fmla="sqrt f63"/>
              <a:gd name="f66" fmla="sqrt f64"/>
              <a:gd name="f67" fmla="*/ f11 1 f65"/>
              <a:gd name="f68" fmla="*/ f15 1 f66"/>
              <a:gd name="f69" fmla="*/ f53 f67 1"/>
              <a:gd name="f70" fmla="*/ f54 f67 1"/>
              <a:gd name="f71" fmla="*/ f53 f68 1"/>
              <a:gd name="f72" fmla="*/ f54 f68 1"/>
              <a:gd name="f73" fmla="+- 10800 0 f69"/>
              <a:gd name="f74" fmla="+- 10800 0 f70"/>
              <a:gd name="f75" fmla="+- 7305 0 f71"/>
              <a:gd name="f76" fmla="+- 7515 0 f72"/>
              <a:gd name="f77" fmla="+- 14295 0 f71"/>
            </a:gdLst>
            <a:ahLst>
              <a:ahXY gdRefX="" minX="0" maxX="0" gdRefY="f0" minY="f9" maxY="f10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">
                <a:pos x="f28" y="f37"/>
              </a:cxn>
              <a:cxn ang="f45">
                <a:pos x="f30" y="f33"/>
              </a:cxn>
              <a:cxn ang="f45">
                <a:pos x="f38" y="f39"/>
              </a:cxn>
              <a:cxn ang="f45">
                <a:pos x="f30" y="f32"/>
              </a:cxn>
              <a:cxn ang="f45">
                <a:pos x="f28" y="f40"/>
              </a:cxn>
              <a:cxn ang="f45">
                <a:pos x="f31" y="f32"/>
              </a:cxn>
              <a:cxn ang="f45">
                <a:pos x="f41" y="f39"/>
              </a:cxn>
              <a:cxn ang="f45">
                <a:pos x="f31" y="f33"/>
              </a:cxn>
            </a:cxnLst>
            <a:rect l="f30" t="f33" r="f31" b="f32"/>
            <a:pathLst>
              <a:path w="21600" h="21600">
                <a:moveTo>
                  <a:pt x="f73" y="f74"/>
                </a:moveTo>
                <a:arcTo wR="f14" hR="f14" stAng="f45" swAng="f48"/>
                <a:close/>
              </a:path>
              <a:path w="21600" h="21600">
                <a:moveTo>
                  <a:pt x="f75" y="f76"/>
                </a:moveTo>
                <a:arcTo wR="f16" hR="f16" stAng="f45" swAng="f48"/>
                <a:close/>
              </a:path>
              <a:path w="21600" h="21600">
                <a:moveTo>
                  <a:pt x="f77" y="f76"/>
                </a:moveTo>
                <a:arcTo wR="f16" hR="f16" stAng="f45" swAng="f48"/>
                <a:close/>
              </a:path>
              <a:path w="21600" h="21600" fill="none">
                <a:moveTo>
                  <a:pt x="f17" y="f42"/>
                </a:moveTo>
                <a:cubicBezTo>
                  <a:pt x="f18" y="f43"/>
                  <a:pt x="f19" y="f43"/>
                  <a:pt x="f20" y="f42"/>
                </a:cubicBezTo>
              </a:path>
            </a:pathLst>
          </a:custGeom>
          <a:solidFill>
            <a:schemeClr val="tx1"/>
          </a:solidFill>
          <a:ln w="9360">
            <a:solidFill>
              <a:srgbClr val="2300DC"/>
            </a:solidFill>
            <a:prstDash val="solid"/>
            <a:miter/>
          </a:ln>
        </p:spPr>
        <p:txBody>
          <a:bodyPr vert="horz" wrap="none" lIns="99207" tIns="49604" rIns="99207" bIns="49604" anchor="ctr" anchorCtr="0" compatLnSpc="0"/>
          <a:lstStyle/>
          <a:p>
            <a:pPr algn="ctr"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r>
              <a:rPr lang="en-US" sz="1500" b="1" dirty="0" err="1">
                <a:solidFill>
                  <a:srgbClr val="FFFF00"/>
                </a:solidFill>
                <a:latin typeface="Nimbus Roman No9 L" pitchFamily="18"/>
                <a:ea typeface="DejaVu Sans" pitchFamily="2"/>
                <a:cs typeface="DejaVu Sans" pitchFamily="2"/>
              </a:rPr>
              <a:t>maria</a:t>
            </a:r>
            <a:endParaRPr lang="en-US" sz="1500" b="1" dirty="0">
              <a:solidFill>
                <a:srgbClr val="FFFF00"/>
              </a:solidFill>
              <a:latin typeface="Nimbus Roman No9 L" pitchFamily="18"/>
              <a:ea typeface="DejaVu Sans" pitchFamily="2"/>
              <a:cs typeface="DejaVu Sans" pitchFamily="2"/>
            </a:endParaRPr>
          </a:p>
        </p:txBody>
      </p:sp>
      <p:sp>
        <p:nvSpPr>
          <p:cNvPr id="78" name="AutoShape 29"/>
          <p:cNvSpPr/>
          <p:nvPr/>
        </p:nvSpPr>
        <p:spPr>
          <a:xfrm>
            <a:off x="5649912" y="4618037"/>
            <a:ext cx="755650" cy="503978"/>
          </a:xfrm>
          <a:custGeom>
            <a:avLst>
              <a:gd name="f0" fmla="val 1551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*/ 5419351 1 1725033"/>
              <a:gd name="f7" fmla="val -2147483647"/>
              <a:gd name="f8" fmla="val 2147483647"/>
              <a:gd name="f9" fmla="val 15510"/>
              <a:gd name="f10" fmla="val 17520"/>
              <a:gd name="f11" fmla="*/ 10800 10800 1"/>
              <a:gd name="f12" fmla="+- 0 0 0"/>
              <a:gd name="f13" fmla="+- 0 0 360"/>
              <a:gd name="f14" fmla="val 10800"/>
              <a:gd name="f15" fmla="*/ 1165 1165 1"/>
              <a:gd name="f16" fmla="val 1165"/>
              <a:gd name="f17" fmla="val 4870"/>
              <a:gd name="f18" fmla="val 8680"/>
              <a:gd name="f19" fmla="val 12920"/>
              <a:gd name="f20" fmla="val 16730"/>
              <a:gd name="f21" fmla="*/ f4 1 21600"/>
              <a:gd name="f22" fmla="*/ f5 1 21600"/>
              <a:gd name="f23" fmla="pin 15510 f0 17520"/>
              <a:gd name="f24" fmla="*/ 0 f6 1"/>
              <a:gd name="f25" fmla="*/ f12 f1 1"/>
              <a:gd name="f26" fmla="*/ f13 f1 1"/>
              <a:gd name="f27" fmla="+- f23 0 15510"/>
              <a:gd name="f28" fmla="*/ 10800 f21 1"/>
              <a:gd name="f29" fmla="*/ f23 f22 1"/>
              <a:gd name="f30" fmla="*/ 3163 f21 1"/>
              <a:gd name="f31" fmla="*/ 18437 f21 1"/>
              <a:gd name="f32" fmla="*/ 18437 f22 1"/>
              <a:gd name="f33" fmla="*/ 3163 f22 1"/>
              <a:gd name="f34" fmla="*/ f24 1 f3"/>
              <a:gd name="f35" fmla="*/ f25 1 f3"/>
              <a:gd name="f36" fmla="*/ f26 1 f3"/>
              <a:gd name="f37" fmla="*/ 0 f22 1"/>
              <a:gd name="f38" fmla="*/ 0 f21 1"/>
              <a:gd name="f39" fmla="*/ 10800 f22 1"/>
              <a:gd name="f40" fmla="*/ 21600 f22 1"/>
              <a:gd name="f41" fmla="*/ 21600 f21 1"/>
              <a:gd name="f42" fmla="+- 17520 0 f27"/>
              <a:gd name="f43" fmla="+- 15510 f27 0"/>
              <a:gd name="f44" fmla="+- 0 0 f34"/>
              <a:gd name="f45" fmla="+- f35 0 f2"/>
              <a:gd name="f46" fmla="+- f36 0 f2"/>
              <a:gd name="f47" fmla="*/ f44 f1 1"/>
              <a:gd name="f48" fmla="+- f46 0 f45"/>
              <a:gd name="f49" fmla="*/ f47 1 f6"/>
              <a:gd name="f50" fmla="+- f49 0 f2"/>
              <a:gd name="f51" fmla="cos 1 f50"/>
              <a:gd name="f52" fmla="sin 1 f50"/>
              <a:gd name="f53" fmla="+- 0 0 f51"/>
              <a:gd name="f54" fmla="+- 0 0 f52"/>
              <a:gd name="f55" fmla="*/ 10800 f53 1"/>
              <a:gd name="f56" fmla="*/ 10800 f54 1"/>
              <a:gd name="f57" fmla="*/ 1165 f53 1"/>
              <a:gd name="f58" fmla="*/ 1165 f54 1"/>
              <a:gd name="f59" fmla="*/ f55 f55 1"/>
              <a:gd name="f60" fmla="*/ f56 f56 1"/>
              <a:gd name="f61" fmla="*/ f57 f57 1"/>
              <a:gd name="f62" fmla="*/ f58 f58 1"/>
              <a:gd name="f63" fmla="+- f59 f60 0"/>
              <a:gd name="f64" fmla="+- f61 f62 0"/>
              <a:gd name="f65" fmla="sqrt f63"/>
              <a:gd name="f66" fmla="sqrt f64"/>
              <a:gd name="f67" fmla="*/ f11 1 f65"/>
              <a:gd name="f68" fmla="*/ f15 1 f66"/>
              <a:gd name="f69" fmla="*/ f53 f67 1"/>
              <a:gd name="f70" fmla="*/ f54 f67 1"/>
              <a:gd name="f71" fmla="*/ f53 f68 1"/>
              <a:gd name="f72" fmla="*/ f54 f68 1"/>
              <a:gd name="f73" fmla="+- 10800 0 f69"/>
              <a:gd name="f74" fmla="+- 10800 0 f70"/>
              <a:gd name="f75" fmla="+- 7305 0 f71"/>
              <a:gd name="f76" fmla="+- 7515 0 f72"/>
              <a:gd name="f77" fmla="+- 14295 0 f71"/>
            </a:gdLst>
            <a:ahLst>
              <a:ahXY gdRefX="" minX="0" maxX="0" gdRefY="f0" minY="f9" maxY="f10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">
                <a:pos x="f28" y="f37"/>
              </a:cxn>
              <a:cxn ang="f45">
                <a:pos x="f30" y="f33"/>
              </a:cxn>
              <a:cxn ang="f45">
                <a:pos x="f38" y="f39"/>
              </a:cxn>
              <a:cxn ang="f45">
                <a:pos x="f30" y="f32"/>
              </a:cxn>
              <a:cxn ang="f45">
                <a:pos x="f28" y="f40"/>
              </a:cxn>
              <a:cxn ang="f45">
                <a:pos x="f31" y="f32"/>
              </a:cxn>
              <a:cxn ang="f45">
                <a:pos x="f41" y="f39"/>
              </a:cxn>
              <a:cxn ang="f45">
                <a:pos x="f31" y="f33"/>
              </a:cxn>
            </a:cxnLst>
            <a:rect l="f30" t="f33" r="f31" b="f32"/>
            <a:pathLst>
              <a:path w="21600" h="21600">
                <a:moveTo>
                  <a:pt x="f73" y="f74"/>
                </a:moveTo>
                <a:arcTo wR="f14" hR="f14" stAng="f45" swAng="f48"/>
                <a:close/>
              </a:path>
              <a:path w="21600" h="21600">
                <a:moveTo>
                  <a:pt x="f75" y="f76"/>
                </a:moveTo>
                <a:arcTo wR="f16" hR="f16" stAng="f45" swAng="f48"/>
                <a:close/>
              </a:path>
              <a:path w="21600" h="21600">
                <a:moveTo>
                  <a:pt x="f77" y="f76"/>
                </a:moveTo>
                <a:arcTo wR="f16" hR="f16" stAng="f45" swAng="f48"/>
                <a:close/>
              </a:path>
              <a:path w="21600" h="21600" fill="none">
                <a:moveTo>
                  <a:pt x="f17" y="f42"/>
                </a:moveTo>
                <a:cubicBezTo>
                  <a:pt x="f18" y="f43"/>
                  <a:pt x="f19" y="f43"/>
                  <a:pt x="f20" y="f42"/>
                </a:cubicBezTo>
              </a:path>
            </a:pathLst>
          </a:custGeom>
          <a:solidFill>
            <a:schemeClr val="tx1"/>
          </a:solidFill>
          <a:ln w="9360">
            <a:solidFill>
              <a:srgbClr val="2300DC"/>
            </a:solidFill>
            <a:prstDash val="solid"/>
            <a:miter/>
          </a:ln>
        </p:spPr>
        <p:txBody>
          <a:bodyPr vert="horz" wrap="none" lIns="99207" tIns="49604" rIns="99207" bIns="49604" anchor="ctr" anchorCtr="0" compatLnSpc="0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algn="ctr">
              <a:buSzPct val="45000"/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endParaRPr lang="en-US" sz="1500" b="1" dirty="0">
              <a:solidFill>
                <a:srgbClr val="FFFF00"/>
              </a:solidFill>
              <a:latin typeface="Nimbus Roman No9 L" pitchFamily="18"/>
              <a:ea typeface="DejaVu Sans" pitchFamily="2"/>
              <a:cs typeface="DejaVu Sans" pitchFamily="2"/>
            </a:endParaRPr>
          </a:p>
          <a:p>
            <a:pPr algn="ctr">
              <a:buSzPct val="45000"/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r>
              <a:rPr lang="it-IT" sz="1500" b="1" dirty="0" err="1" smtClean="0">
                <a:solidFill>
                  <a:srgbClr val="FFFF00"/>
                </a:solidFill>
                <a:latin typeface="Nimbus Roman No9 L" pitchFamily="18"/>
                <a:ea typeface="DejaVu Sans" pitchFamily="2"/>
                <a:cs typeface="DejaVu Sans" pitchFamily="2"/>
              </a:rPr>
              <a:t>Tham</a:t>
            </a:r>
            <a:endParaRPr lang="en-US" sz="1500" b="1" dirty="0">
              <a:solidFill>
                <a:srgbClr val="FFFF00"/>
              </a:solidFill>
              <a:latin typeface="Nimbus Roman No9 L" pitchFamily="18"/>
              <a:ea typeface="DejaVu Sans" pitchFamily="2"/>
              <a:cs typeface="DejaVu Sans" pitchFamily="2"/>
            </a:endParaRPr>
          </a:p>
          <a:p>
            <a:pPr algn="ctr">
              <a:buSzPct val="45000"/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endParaRPr lang="en-US" sz="1500" b="1" dirty="0">
              <a:solidFill>
                <a:srgbClr val="FFFF00"/>
              </a:solidFill>
              <a:latin typeface="Nimbus Roman No9 L" pitchFamily="18"/>
              <a:ea typeface="DejaVu Sans" pitchFamily="2"/>
              <a:cs typeface="DejaVu Sans" pitchFamily="2"/>
            </a:endParaRPr>
          </a:p>
        </p:txBody>
      </p:sp>
      <p:sp>
        <p:nvSpPr>
          <p:cNvPr id="79" name="AutoShape 29"/>
          <p:cNvSpPr/>
          <p:nvPr/>
        </p:nvSpPr>
        <p:spPr>
          <a:xfrm>
            <a:off x="5878512" y="5855433"/>
            <a:ext cx="755650" cy="427778"/>
          </a:xfrm>
          <a:custGeom>
            <a:avLst>
              <a:gd name="f0" fmla="val 1551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*/ 5419351 1 1725033"/>
              <a:gd name="f7" fmla="val -2147483647"/>
              <a:gd name="f8" fmla="val 2147483647"/>
              <a:gd name="f9" fmla="val 15510"/>
              <a:gd name="f10" fmla="val 17520"/>
              <a:gd name="f11" fmla="*/ 10800 10800 1"/>
              <a:gd name="f12" fmla="+- 0 0 0"/>
              <a:gd name="f13" fmla="+- 0 0 360"/>
              <a:gd name="f14" fmla="val 10800"/>
              <a:gd name="f15" fmla="*/ 1165 1165 1"/>
              <a:gd name="f16" fmla="val 1165"/>
              <a:gd name="f17" fmla="val 4870"/>
              <a:gd name="f18" fmla="val 8680"/>
              <a:gd name="f19" fmla="val 12920"/>
              <a:gd name="f20" fmla="val 16730"/>
              <a:gd name="f21" fmla="*/ f4 1 21600"/>
              <a:gd name="f22" fmla="*/ f5 1 21600"/>
              <a:gd name="f23" fmla="pin 15510 f0 17520"/>
              <a:gd name="f24" fmla="*/ 0 f6 1"/>
              <a:gd name="f25" fmla="*/ f12 f1 1"/>
              <a:gd name="f26" fmla="*/ f13 f1 1"/>
              <a:gd name="f27" fmla="+- f23 0 15510"/>
              <a:gd name="f28" fmla="*/ 10800 f21 1"/>
              <a:gd name="f29" fmla="*/ f23 f22 1"/>
              <a:gd name="f30" fmla="*/ 3163 f21 1"/>
              <a:gd name="f31" fmla="*/ 18437 f21 1"/>
              <a:gd name="f32" fmla="*/ 18437 f22 1"/>
              <a:gd name="f33" fmla="*/ 3163 f22 1"/>
              <a:gd name="f34" fmla="*/ f24 1 f3"/>
              <a:gd name="f35" fmla="*/ f25 1 f3"/>
              <a:gd name="f36" fmla="*/ f26 1 f3"/>
              <a:gd name="f37" fmla="*/ 0 f22 1"/>
              <a:gd name="f38" fmla="*/ 0 f21 1"/>
              <a:gd name="f39" fmla="*/ 10800 f22 1"/>
              <a:gd name="f40" fmla="*/ 21600 f22 1"/>
              <a:gd name="f41" fmla="*/ 21600 f21 1"/>
              <a:gd name="f42" fmla="+- 17520 0 f27"/>
              <a:gd name="f43" fmla="+- 15510 f27 0"/>
              <a:gd name="f44" fmla="+- 0 0 f34"/>
              <a:gd name="f45" fmla="+- f35 0 f2"/>
              <a:gd name="f46" fmla="+- f36 0 f2"/>
              <a:gd name="f47" fmla="*/ f44 f1 1"/>
              <a:gd name="f48" fmla="+- f46 0 f45"/>
              <a:gd name="f49" fmla="*/ f47 1 f6"/>
              <a:gd name="f50" fmla="+- f49 0 f2"/>
              <a:gd name="f51" fmla="cos 1 f50"/>
              <a:gd name="f52" fmla="sin 1 f50"/>
              <a:gd name="f53" fmla="+- 0 0 f51"/>
              <a:gd name="f54" fmla="+- 0 0 f52"/>
              <a:gd name="f55" fmla="*/ 10800 f53 1"/>
              <a:gd name="f56" fmla="*/ 10800 f54 1"/>
              <a:gd name="f57" fmla="*/ 1165 f53 1"/>
              <a:gd name="f58" fmla="*/ 1165 f54 1"/>
              <a:gd name="f59" fmla="*/ f55 f55 1"/>
              <a:gd name="f60" fmla="*/ f56 f56 1"/>
              <a:gd name="f61" fmla="*/ f57 f57 1"/>
              <a:gd name="f62" fmla="*/ f58 f58 1"/>
              <a:gd name="f63" fmla="+- f59 f60 0"/>
              <a:gd name="f64" fmla="+- f61 f62 0"/>
              <a:gd name="f65" fmla="sqrt f63"/>
              <a:gd name="f66" fmla="sqrt f64"/>
              <a:gd name="f67" fmla="*/ f11 1 f65"/>
              <a:gd name="f68" fmla="*/ f15 1 f66"/>
              <a:gd name="f69" fmla="*/ f53 f67 1"/>
              <a:gd name="f70" fmla="*/ f54 f67 1"/>
              <a:gd name="f71" fmla="*/ f53 f68 1"/>
              <a:gd name="f72" fmla="*/ f54 f68 1"/>
              <a:gd name="f73" fmla="+- 10800 0 f69"/>
              <a:gd name="f74" fmla="+- 10800 0 f70"/>
              <a:gd name="f75" fmla="+- 7305 0 f71"/>
              <a:gd name="f76" fmla="+- 7515 0 f72"/>
              <a:gd name="f77" fmla="+- 14295 0 f71"/>
            </a:gdLst>
            <a:ahLst>
              <a:ahXY gdRefX="" minX="0" maxX="0" gdRefY="f0" minY="f9" maxY="f10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">
                <a:pos x="f28" y="f37"/>
              </a:cxn>
              <a:cxn ang="f45">
                <a:pos x="f30" y="f33"/>
              </a:cxn>
              <a:cxn ang="f45">
                <a:pos x="f38" y="f39"/>
              </a:cxn>
              <a:cxn ang="f45">
                <a:pos x="f30" y="f32"/>
              </a:cxn>
              <a:cxn ang="f45">
                <a:pos x="f28" y="f40"/>
              </a:cxn>
              <a:cxn ang="f45">
                <a:pos x="f31" y="f32"/>
              </a:cxn>
              <a:cxn ang="f45">
                <a:pos x="f41" y="f39"/>
              </a:cxn>
              <a:cxn ang="f45">
                <a:pos x="f31" y="f33"/>
              </a:cxn>
            </a:cxnLst>
            <a:rect l="f30" t="f33" r="f31" b="f32"/>
            <a:pathLst>
              <a:path w="21600" h="21600">
                <a:moveTo>
                  <a:pt x="f73" y="f74"/>
                </a:moveTo>
                <a:arcTo wR="f14" hR="f14" stAng="f45" swAng="f48"/>
                <a:close/>
              </a:path>
              <a:path w="21600" h="21600">
                <a:moveTo>
                  <a:pt x="f75" y="f76"/>
                </a:moveTo>
                <a:arcTo wR="f16" hR="f16" stAng="f45" swAng="f48"/>
                <a:close/>
              </a:path>
              <a:path w="21600" h="21600">
                <a:moveTo>
                  <a:pt x="f77" y="f76"/>
                </a:moveTo>
                <a:arcTo wR="f16" hR="f16" stAng="f45" swAng="f48"/>
                <a:close/>
              </a:path>
              <a:path w="21600" h="21600" fill="none">
                <a:moveTo>
                  <a:pt x="f17" y="f42"/>
                </a:moveTo>
                <a:cubicBezTo>
                  <a:pt x="f18" y="f43"/>
                  <a:pt x="f19" y="f43"/>
                  <a:pt x="f20" y="f42"/>
                </a:cubicBezTo>
              </a:path>
            </a:pathLst>
          </a:custGeom>
          <a:solidFill>
            <a:schemeClr val="bg1">
              <a:lumMod val="85000"/>
            </a:schemeClr>
          </a:solidFill>
          <a:ln w="9360">
            <a:solidFill>
              <a:schemeClr val="accent1"/>
            </a:solidFill>
            <a:prstDash val="solid"/>
            <a:miter/>
          </a:ln>
        </p:spPr>
        <p:txBody>
          <a:bodyPr vert="horz" wrap="none" lIns="99207" tIns="49604" rIns="99207" bIns="49604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endParaRPr lang="en-US" dirty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r>
              <a:rPr lang="it-IT" dirty="0" smtClean="0"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Sarah</a:t>
            </a:r>
            <a:endParaRPr lang="en-US" dirty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endParaRPr lang="en-US" dirty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82" name="AutoShape 29"/>
          <p:cNvSpPr/>
          <p:nvPr/>
        </p:nvSpPr>
        <p:spPr>
          <a:xfrm>
            <a:off x="5497512" y="3627437"/>
            <a:ext cx="755650" cy="503978"/>
          </a:xfrm>
          <a:custGeom>
            <a:avLst>
              <a:gd name="f0" fmla="val 1551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*/ 5419351 1 1725033"/>
              <a:gd name="f7" fmla="val -2147483647"/>
              <a:gd name="f8" fmla="val 2147483647"/>
              <a:gd name="f9" fmla="val 15510"/>
              <a:gd name="f10" fmla="val 17520"/>
              <a:gd name="f11" fmla="*/ 10800 10800 1"/>
              <a:gd name="f12" fmla="+- 0 0 0"/>
              <a:gd name="f13" fmla="+- 0 0 360"/>
              <a:gd name="f14" fmla="val 10800"/>
              <a:gd name="f15" fmla="*/ 1165 1165 1"/>
              <a:gd name="f16" fmla="val 1165"/>
              <a:gd name="f17" fmla="val 4870"/>
              <a:gd name="f18" fmla="val 8680"/>
              <a:gd name="f19" fmla="val 12920"/>
              <a:gd name="f20" fmla="val 16730"/>
              <a:gd name="f21" fmla="*/ f4 1 21600"/>
              <a:gd name="f22" fmla="*/ f5 1 21600"/>
              <a:gd name="f23" fmla="pin 15510 f0 17520"/>
              <a:gd name="f24" fmla="*/ 0 f6 1"/>
              <a:gd name="f25" fmla="*/ f12 f1 1"/>
              <a:gd name="f26" fmla="*/ f13 f1 1"/>
              <a:gd name="f27" fmla="+- f23 0 15510"/>
              <a:gd name="f28" fmla="*/ 10800 f21 1"/>
              <a:gd name="f29" fmla="*/ f23 f22 1"/>
              <a:gd name="f30" fmla="*/ 3163 f21 1"/>
              <a:gd name="f31" fmla="*/ 18437 f21 1"/>
              <a:gd name="f32" fmla="*/ 18437 f22 1"/>
              <a:gd name="f33" fmla="*/ 3163 f22 1"/>
              <a:gd name="f34" fmla="*/ f24 1 f3"/>
              <a:gd name="f35" fmla="*/ f25 1 f3"/>
              <a:gd name="f36" fmla="*/ f26 1 f3"/>
              <a:gd name="f37" fmla="*/ 0 f22 1"/>
              <a:gd name="f38" fmla="*/ 0 f21 1"/>
              <a:gd name="f39" fmla="*/ 10800 f22 1"/>
              <a:gd name="f40" fmla="*/ 21600 f22 1"/>
              <a:gd name="f41" fmla="*/ 21600 f21 1"/>
              <a:gd name="f42" fmla="+- 17520 0 f27"/>
              <a:gd name="f43" fmla="+- 15510 f27 0"/>
              <a:gd name="f44" fmla="+- 0 0 f34"/>
              <a:gd name="f45" fmla="+- f35 0 f2"/>
              <a:gd name="f46" fmla="+- f36 0 f2"/>
              <a:gd name="f47" fmla="*/ f44 f1 1"/>
              <a:gd name="f48" fmla="+- f46 0 f45"/>
              <a:gd name="f49" fmla="*/ f47 1 f6"/>
              <a:gd name="f50" fmla="+- f49 0 f2"/>
              <a:gd name="f51" fmla="cos 1 f50"/>
              <a:gd name="f52" fmla="sin 1 f50"/>
              <a:gd name="f53" fmla="+- 0 0 f51"/>
              <a:gd name="f54" fmla="+- 0 0 f52"/>
              <a:gd name="f55" fmla="*/ 10800 f53 1"/>
              <a:gd name="f56" fmla="*/ 10800 f54 1"/>
              <a:gd name="f57" fmla="*/ 1165 f53 1"/>
              <a:gd name="f58" fmla="*/ 1165 f54 1"/>
              <a:gd name="f59" fmla="*/ f55 f55 1"/>
              <a:gd name="f60" fmla="*/ f56 f56 1"/>
              <a:gd name="f61" fmla="*/ f57 f57 1"/>
              <a:gd name="f62" fmla="*/ f58 f58 1"/>
              <a:gd name="f63" fmla="+- f59 f60 0"/>
              <a:gd name="f64" fmla="+- f61 f62 0"/>
              <a:gd name="f65" fmla="sqrt f63"/>
              <a:gd name="f66" fmla="sqrt f64"/>
              <a:gd name="f67" fmla="*/ f11 1 f65"/>
              <a:gd name="f68" fmla="*/ f15 1 f66"/>
              <a:gd name="f69" fmla="*/ f53 f67 1"/>
              <a:gd name="f70" fmla="*/ f54 f67 1"/>
              <a:gd name="f71" fmla="*/ f53 f68 1"/>
              <a:gd name="f72" fmla="*/ f54 f68 1"/>
              <a:gd name="f73" fmla="+- 10800 0 f69"/>
              <a:gd name="f74" fmla="+- 10800 0 f70"/>
              <a:gd name="f75" fmla="+- 7305 0 f71"/>
              <a:gd name="f76" fmla="+- 7515 0 f72"/>
              <a:gd name="f77" fmla="+- 14295 0 f71"/>
            </a:gdLst>
            <a:ahLst>
              <a:ahXY gdRefX="" minX="0" maxX="0" gdRefY="f0" minY="f9" maxY="f10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">
                <a:pos x="f28" y="f37"/>
              </a:cxn>
              <a:cxn ang="f45">
                <a:pos x="f30" y="f33"/>
              </a:cxn>
              <a:cxn ang="f45">
                <a:pos x="f38" y="f39"/>
              </a:cxn>
              <a:cxn ang="f45">
                <a:pos x="f30" y="f32"/>
              </a:cxn>
              <a:cxn ang="f45">
                <a:pos x="f28" y="f40"/>
              </a:cxn>
              <a:cxn ang="f45">
                <a:pos x="f31" y="f32"/>
              </a:cxn>
              <a:cxn ang="f45">
                <a:pos x="f41" y="f39"/>
              </a:cxn>
              <a:cxn ang="f45">
                <a:pos x="f31" y="f33"/>
              </a:cxn>
            </a:cxnLst>
            <a:rect l="f30" t="f33" r="f31" b="f32"/>
            <a:pathLst>
              <a:path w="21600" h="21600">
                <a:moveTo>
                  <a:pt x="f73" y="f74"/>
                </a:moveTo>
                <a:arcTo wR="f14" hR="f14" stAng="f45" swAng="f48"/>
                <a:close/>
              </a:path>
              <a:path w="21600" h="21600">
                <a:moveTo>
                  <a:pt x="f75" y="f76"/>
                </a:moveTo>
                <a:arcTo wR="f16" hR="f16" stAng="f45" swAng="f48"/>
                <a:close/>
              </a:path>
              <a:path w="21600" h="21600">
                <a:moveTo>
                  <a:pt x="f77" y="f76"/>
                </a:moveTo>
                <a:arcTo wR="f16" hR="f16" stAng="f45" swAng="f48"/>
                <a:close/>
              </a:path>
              <a:path w="21600" h="21600" fill="none">
                <a:moveTo>
                  <a:pt x="f17" y="f42"/>
                </a:moveTo>
                <a:cubicBezTo>
                  <a:pt x="f18" y="f43"/>
                  <a:pt x="f19" y="f43"/>
                  <a:pt x="f20" y="f42"/>
                </a:cubicBezTo>
              </a:path>
            </a:pathLst>
          </a:custGeom>
          <a:solidFill>
            <a:schemeClr val="bg1">
              <a:lumMod val="85000"/>
            </a:schemeClr>
          </a:solidFill>
          <a:ln w="9360">
            <a:solidFill>
              <a:schemeClr val="accent1"/>
            </a:solidFill>
            <a:prstDash val="solid"/>
            <a:miter/>
          </a:ln>
        </p:spPr>
        <p:txBody>
          <a:bodyPr vert="horz" wrap="none" lIns="99207" tIns="49604" rIns="99207" bIns="49604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endParaRPr lang="en-US" dirty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r>
              <a:rPr lang="it-IT" dirty="0" smtClean="0"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Celli</a:t>
            </a:r>
            <a:endParaRPr lang="en-US" dirty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endParaRPr lang="en-US" dirty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83" name="AutoShape 29"/>
          <p:cNvSpPr/>
          <p:nvPr/>
        </p:nvSpPr>
        <p:spPr>
          <a:xfrm>
            <a:off x="5268912" y="2103437"/>
            <a:ext cx="755650" cy="503978"/>
          </a:xfrm>
          <a:custGeom>
            <a:avLst>
              <a:gd name="f0" fmla="val 1551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*/ 5419351 1 1725033"/>
              <a:gd name="f7" fmla="val -2147483647"/>
              <a:gd name="f8" fmla="val 2147483647"/>
              <a:gd name="f9" fmla="val 15510"/>
              <a:gd name="f10" fmla="val 17520"/>
              <a:gd name="f11" fmla="*/ 10800 10800 1"/>
              <a:gd name="f12" fmla="+- 0 0 0"/>
              <a:gd name="f13" fmla="+- 0 0 360"/>
              <a:gd name="f14" fmla="val 10800"/>
              <a:gd name="f15" fmla="*/ 1165 1165 1"/>
              <a:gd name="f16" fmla="val 1165"/>
              <a:gd name="f17" fmla="val 4870"/>
              <a:gd name="f18" fmla="val 8680"/>
              <a:gd name="f19" fmla="val 12920"/>
              <a:gd name="f20" fmla="val 16730"/>
              <a:gd name="f21" fmla="*/ f4 1 21600"/>
              <a:gd name="f22" fmla="*/ f5 1 21600"/>
              <a:gd name="f23" fmla="pin 15510 f0 17520"/>
              <a:gd name="f24" fmla="*/ 0 f6 1"/>
              <a:gd name="f25" fmla="*/ f12 f1 1"/>
              <a:gd name="f26" fmla="*/ f13 f1 1"/>
              <a:gd name="f27" fmla="+- f23 0 15510"/>
              <a:gd name="f28" fmla="*/ 10800 f21 1"/>
              <a:gd name="f29" fmla="*/ f23 f22 1"/>
              <a:gd name="f30" fmla="*/ 3163 f21 1"/>
              <a:gd name="f31" fmla="*/ 18437 f21 1"/>
              <a:gd name="f32" fmla="*/ 18437 f22 1"/>
              <a:gd name="f33" fmla="*/ 3163 f22 1"/>
              <a:gd name="f34" fmla="*/ f24 1 f3"/>
              <a:gd name="f35" fmla="*/ f25 1 f3"/>
              <a:gd name="f36" fmla="*/ f26 1 f3"/>
              <a:gd name="f37" fmla="*/ 0 f22 1"/>
              <a:gd name="f38" fmla="*/ 0 f21 1"/>
              <a:gd name="f39" fmla="*/ 10800 f22 1"/>
              <a:gd name="f40" fmla="*/ 21600 f22 1"/>
              <a:gd name="f41" fmla="*/ 21600 f21 1"/>
              <a:gd name="f42" fmla="+- 17520 0 f27"/>
              <a:gd name="f43" fmla="+- 15510 f27 0"/>
              <a:gd name="f44" fmla="+- 0 0 f34"/>
              <a:gd name="f45" fmla="+- f35 0 f2"/>
              <a:gd name="f46" fmla="+- f36 0 f2"/>
              <a:gd name="f47" fmla="*/ f44 f1 1"/>
              <a:gd name="f48" fmla="+- f46 0 f45"/>
              <a:gd name="f49" fmla="*/ f47 1 f6"/>
              <a:gd name="f50" fmla="+- f49 0 f2"/>
              <a:gd name="f51" fmla="cos 1 f50"/>
              <a:gd name="f52" fmla="sin 1 f50"/>
              <a:gd name="f53" fmla="+- 0 0 f51"/>
              <a:gd name="f54" fmla="+- 0 0 f52"/>
              <a:gd name="f55" fmla="*/ 10800 f53 1"/>
              <a:gd name="f56" fmla="*/ 10800 f54 1"/>
              <a:gd name="f57" fmla="*/ 1165 f53 1"/>
              <a:gd name="f58" fmla="*/ 1165 f54 1"/>
              <a:gd name="f59" fmla="*/ f55 f55 1"/>
              <a:gd name="f60" fmla="*/ f56 f56 1"/>
              <a:gd name="f61" fmla="*/ f57 f57 1"/>
              <a:gd name="f62" fmla="*/ f58 f58 1"/>
              <a:gd name="f63" fmla="+- f59 f60 0"/>
              <a:gd name="f64" fmla="+- f61 f62 0"/>
              <a:gd name="f65" fmla="sqrt f63"/>
              <a:gd name="f66" fmla="sqrt f64"/>
              <a:gd name="f67" fmla="*/ f11 1 f65"/>
              <a:gd name="f68" fmla="*/ f15 1 f66"/>
              <a:gd name="f69" fmla="*/ f53 f67 1"/>
              <a:gd name="f70" fmla="*/ f54 f67 1"/>
              <a:gd name="f71" fmla="*/ f53 f68 1"/>
              <a:gd name="f72" fmla="*/ f54 f68 1"/>
              <a:gd name="f73" fmla="+- 10800 0 f69"/>
              <a:gd name="f74" fmla="+- 10800 0 f70"/>
              <a:gd name="f75" fmla="+- 7305 0 f71"/>
              <a:gd name="f76" fmla="+- 7515 0 f72"/>
              <a:gd name="f77" fmla="+- 14295 0 f71"/>
            </a:gdLst>
            <a:ahLst>
              <a:ahXY gdRefX="" minX="0" maxX="0" gdRefY="f0" minY="f9" maxY="f10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">
                <a:pos x="f28" y="f37"/>
              </a:cxn>
              <a:cxn ang="f45">
                <a:pos x="f30" y="f33"/>
              </a:cxn>
              <a:cxn ang="f45">
                <a:pos x="f38" y="f39"/>
              </a:cxn>
              <a:cxn ang="f45">
                <a:pos x="f30" y="f32"/>
              </a:cxn>
              <a:cxn ang="f45">
                <a:pos x="f28" y="f40"/>
              </a:cxn>
              <a:cxn ang="f45">
                <a:pos x="f31" y="f32"/>
              </a:cxn>
              <a:cxn ang="f45">
                <a:pos x="f41" y="f39"/>
              </a:cxn>
              <a:cxn ang="f45">
                <a:pos x="f31" y="f33"/>
              </a:cxn>
            </a:cxnLst>
            <a:rect l="f30" t="f33" r="f31" b="f32"/>
            <a:pathLst>
              <a:path w="21600" h="21600">
                <a:moveTo>
                  <a:pt x="f73" y="f74"/>
                </a:moveTo>
                <a:arcTo wR="f14" hR="f14" stAng="f45" swAng="f48"/>
                <a:close/>
              </a:path>
              <a:path w="21600" h="21600">
                <a:moveTo>
                  <a:pt x="f75" y="f76"/>
                </a:moveTo>
                <a:arcTo wR="f16" hR="f16" stAng="f45" swAng="f48"/>
                <a:close/>
              </a:path>
              <a:path w="21600" h="21600">
                <a:moveTo>
                  <a:pt x="f77" y="f76"/>
                </a:moveTo>
                <a:arcTo wR="f16" hR="f16" stAng="f45" swAng="f48"/>
                <a:close/>
              </a:path>
              <a:path w="21600" h="21600" fill="none">
                <a:moveTo>
                  <a:pt x="f17" y="f42"/>
                </a:moveTo>
                <a:cubicBezTo>
                  <a:pt x="f18" y="f43"/>
                  <a:pt x="f19" y="f43"/>
                  <a:pt x="f20" y="f42"/>
                </a:cubicBezTo>
              </a:path>
            </a:pathLst>
          </a:custGeom>
          <a:solidFill>
            <a:schemeClr val="bg1">
              <a:lumMod val="85000"/>
            </a:schemeClr>
          </a:solidFill>
          <a:ln w="9360">
            <a:solidFill>
              <a:schemeClr val="accent1"/>
            </a:solidFill>
            <a:prstDash val="solid"/>
            <a:miter/>
          </a:ln>
        </p:spPr>
        <p:txBody>
          <a:bodyPr vert="horz" wrap="none" lIns="99207" tIns="49604" rIns="99207" bIns="49604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endParaRPr lang="en-US" dirty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r>
              <a:rPr lang="it-IT" dirty="0" smtClean="0"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Sachit</a:t>
            </a:r>
            <a:endParaRPr lang="en-US" dirty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endParaRPr lang="en-US" dirty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84" name="AutoShape 29"/>
          <p:cNvSpPr/>
          <p:nvPr/>
        </p:nvSpPr>
        <p:spPr>
          <a:xfrm>
            <a:off x="3363912" y="1265237"/>
            <a:ext cx="755650" cy="503978"/>
          </a:xfrm>
          <a:custGeom>
            <a:avLst>
              <a:gd name="f0" fmla="val 1551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*/ 5419351 1 1725033"/>
              <a:gd name="f7" fmla="val -2147483647"/>
              <a:gd name="f8" fmla="val 2147483647"/>
              <a:gd name="f9" fmla="val 15510"/>
              <a:gd name="f10" fmla="val 17520"/>
              <a:gd name="f11" fmla="*/ 10800 10800 1"/>
              <a:gd name="f12" fmla="+- 0 0 0"/>
              <a:gd name="f13" fmla="+- 0 0 360"/>
              <a:gd name="f14" fmla="val 10800"/>
              <a:gd name="f15" fmla="*/ 1165 1165 1"/>
              <a:gd name="f16" fmla="val 1165"/>
              <a:gd name="f17" fmla="val 4870"/>
              <a:gd name="f18" fmla="val 8680"/>
              <a:gd name="f19" fmla="val 12920"/>
              <a:gd name="f20" fmla="val 16730"/>
              <a:gd name="f21" fmla="*/ f4 1 21600"/>
              <a:gd name="f22" fmla="*/ f5 1 21600"/>
              <a:gd name="f23" fmla="pin 15510 f0 17520"/>
              <a:gd name="f24" fmla="*/ 0 f6 1"/>
              <a:gd name="f25" fmla="*/ f12 f1 1"/>
              <a:gd name="f26" fmla="*/ f13 f1 1"/>
              <a:gd name="f27" fmla="+- f23 0 15510"/>
              <a:gd name="f28" fmla="*/ 10800 f21 1"/>
              <a:gd name="f29" fmla="*/ f23 f22 1"/>
              <a:gd name="f30" fmla="*/ 3163 f21 1"/>
              <a:gd name="f31" fmla="*/ 18437 f21 1"/>
              <a:gd name="f32" fmla="*/ 18437 f22 1"/>
              <a:gd name="f33" fmla="*/ 3163 f22 1"/>
              <a:gd name="f34" fmla="*/ f24 1 f3"/>
              <a:gd name="f35" fmla="*/ f25 1 f3"/>
              <a:gd name="f36" fmla="*/ f26 1 f3"/>
              <a:gd name="f37" fmla="*/ 0 f22 1"/>
              <a:gd name="f38" fmla="*/ 0 f21 1"/>
              <a:gd name="f39" fmla="*/ 10800 f22 1"/>
              <a:gd name="f40" fmla="*/ 21600 f22 1"/>
              <a:gd name="f41" fmla="*/ 21600 f21 1"/>
              <a:gd name="f42" fmla="+- 17520 0 f27"/>
              <a:gd name="f43" fmla="+- 15510 f27 0"/>
              <a:gd name="f44" fmla="+- 0 0 f34"/>
              <a:gd name="f45" fmla="+- f35 0 f2"/>
              <a:gd name="f46" fmla="+- f36 0 f2"/>
              <a:gd name="f47" fmla="*/ f44 f1 1"/>
              <a:gd name="f48" fmla="+- f46 0 f45"/>
              <a:gd name="f49" fmla="*/ f47 1 f6"/>
              <a:gd name="f50" fmla="+- f49 0 f2"/>
              <a:gd name="f51" fmla="cos 1 f50"/>
              <a:gd name="f52" fmla="sin 1 f50"/>
              <a:gd name="f53" fmla="+- 0 0 f51"/>
              <a:gd name="f54" fmla="+- 0 0 f52"/>
              <a:gd name="f55" fmla="*/ 10800 f53 1"/>
              <a:gd name="f56" fmla="*/ 10800 f54 1"/>
              <a:gd name="f57" fmla="*/ 1165 f53 1"/>
              <a:gd name="f58" fmla="*/ 1165 f54 1"/>
              <a:gd name="f59" fmla="*/ f55 f55 1"/>
              <a:gd name="f60" fmla="*/ f56 f56 1"/>
              <a:gd name="f61" fmla="*/ f57 f57 1"/>
              <a:gd name="f62" fmla="*/ f58 f58 1"/>
              <a:gd name="f63" fmla="+- f59 f60 0"/>
              <a:gd name="f64" fmla="+- f61 f62 0"/>
              <a:gd name="f65" fmla="sqrt f63"/>
              <a:gd name="f66" fmla="sqrt f64"/>
              <a:gd name="f67" fmla="*/ f11 1 f65"/>
              <a:gd name="f68" fmla="*/ f15 1 f66"/>
              <a:gd name="f69" fmla="*/ f53 f67 1"/>
              <a:gd name="f70" fmla="*/ f54 f67 1"/>
              <a:gd name="f71" fmla="*/ f53 f68 1"/>
              <a:gd name="f72" fmla="*/ f54 f68 1"/>
              <a:gd name="f73" fmla="+- 10800 0 f69"/>
              <a:gd name="f74" fmla="+- 10800 0 f70"/>
              <a:gd name="f75" fmla="+- 7305 0 f71"/>
              <a:gd name="f76" fmla="+- 7515 0 f72"/>
              <a:gd name="f77" fmla="+- 14295 0 f71"/>
            </a:gdLst>
            <a:ahLst>
              <a:ahXY gdRefX="" minX="0" maxX="0" gdRefY="f0" minY="f9" maxY="f10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">
                <a:pos x="f28" y="f37"/>
              </a:cxn>
              <a:cxn ang="f45">
                <a:pos x="f30" y="f33"/>
              </a:cxn>
              <a:cxn ang="f45">
                <a:pos x="f38" y="f39"/>
              </a:cxn>
              <a:cxn ang="f45">
                <a:pos x="f30" y="f32"/>
              </a:cxn>
              <a:cxn ang="f45">
                <a:pos x="f28" y="f40"/>
              </a:cxn>
              <a:cxn ang="f45">
                <a:pos x="f31" y="f32"/>
              </a:cxn>
              <a:cxn ang="f45">
                <a:pos x="f41" y="f39"/>
              </a:cxn>
              <a:cxn ang="f45">
                <a:pos x="f31" y="f33"/>
              </a:cxn>
            </a:cxnLst>
            <a:rect l="f30" t="f33" r="f31" b="f32"/>
            <a:pathLst>
              <a:path w="21600" h="21600">
                <a:moveTo>
                  <a:pt x="f73" y="f74"/>
                </a:moveTo>
                <a:arcTo wR="f14" hR="f14" stAng="f45" swAng="f48"/>
                <a:close/>
              </a:path>
              <a:path w="21600" h="21600">
                <a:moveTo>
                  <a:pt x="f75" y="f76"/>
                </a:moveTo>
                <a:arcTo wR="f16" hR="f16" stAng="f45" swAng="f48"/>
                <a:close/>
              </a:path>
              <a:path w="21600" h="21600">
                <a:moveTo>
                  <a:pt x="f77" y="f76"/>
                </a:moveTo>
                <a:arcTo wR="f16" hR="f16" stAng="f45" swAng="f48"/>
                <a:close/>
              </a:path>
              <a:path w="21600" h="21600" fill="none">
                <a:moveTo>
                  <a:pt x="f17" y="f42"/>
                </a:moveTo>
                <a:cubicBezTo>
                  <a:pt x="f18" y="f43"/>
                  <a:pt x="f19" y="f43"/>
                  <a:pt x="f20" y="f42"/>
                </a:cubicBezTo>
              </a:path>
            </a:pathLst>
          </a:custGeom>
          <a:solidFill>
            <a:schemeClr val="bg1">
              <a:lumMod val="85000"/>
            </a:schemeClr>
          </a:solidFill>
          <a:ln w="9360">
            <a:solidFill>
              <a:schemeClr val="accent1"/>
            </a:solidFill>
            <a:prstDash val="solid"/>
            <a:miter/>
          </a:ln>
        </p:spPr>
        <p:txBody>
          <a:bodyPr vert="horz" wrap="none" lIns="99207" tIns="49604" rIns="99207" bIns="49604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endParaRPr lang="en-US" dirty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r>
              <a:rPr lang="it-IT" dirty="0" err="1" smtClean="0"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Anto</a:t>
            </a:r>
            <a:endParaRPr lang="en-US" dirty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endParaRPr lang="en-US" dirty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96" name="AutoShape 29"/>
          <p:cNvSpPr/>
          <p:nvPr/>
        </p:nvSpPr>
        <p:spPr>
          <a:xfrm>
            <a:off x="2220912" y="6218237"/>
            <a:ext cx="755650" cy="503978"/>
          </a:xfrm>
          <a:custGeom>
            <a:avLst>
              <a:gd name="f0" fmla="val 1551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*/ 5419351 1 1725033"/>
              <a:gd name="f7" fmla="val -2147483647"/>
              <a:gd name="f8" fmla="val 2147483647"/>
              <a:gd name="f9" fmla="val 15510"/>
              <a:gd name="f10" fmla="val 17520"/>
              <a:gd name="f11" fmla="*/ 10800 10800 1"/>
              <a:gd name="f12" fmla="+- 0 0 0"/>
              <a:gd name="f13" fmla="+- 0 0 360"/>
              <a:gd name="f14" fmla="val 10800"/>
              <a:gd name="f15" fmla="*/ 1165 1165 1"/>
              <a:gd name="f16" fmla="val 1165"/>
              <a:gd name="f17" fmla="val 4870"/>
              <a:gd name="f18" fmla="val 8680"/>
              <a:gd name="f19" fmla="val 12920"/>
              <a:gd name="f20" fmla="val 16730"/>
              <a:gd name="f21" fmla="*/ f4 1 21600"/>
              <a:gd name="f22" fmla="*/ f5 1 21600"/>
              <a:gd name="f23" fmla="pin 15510 f0 17520"/>
              <a:gd name="f24" fmla="*/ 0 f6 1"/>
              <a:gd name="f25" fmla="*/ f12 f1 1"/>
              <a:gd name="f26" fmla="*/ f13 f1 1"/>
              <a:gd name="f27" fmla="+- f23 0 15510"/>
              <a:gd name="f28" fmla="*/ 10800 f21 1"/>
              <a:gd name="f29" fmla="*/ f23 f22 1"/>
              <a:gd name="f30" fmla="*/ 3163 f21 1"/>
              <a:gd name="f31" fmla="*/ 18437 f21 1"/>
              <a:gd name="f32" fmla="*/ 18437 f22 1"/>
              <a:gd name="f33" fmla="*/ 3163 f22 1"/>
              <a:gd name="f34" fmla="*/ f24 1 f3"/>
              <a:gd name="f35" fmla="*/ f25 1 f3"/>
              <a:gd name="f36" fmla="*/ f26 1 f3"/>
              <a:gd name="f37" fmla="*/ 0 f22 1"/>
              <a:gd name="f38" fmla="*/ 0 f21 1"/>
              <a:gd name="f39" fmla="*/ 10800 f22 1"/>
              <a:gd name="f40" fmla="*/ 21600 f22 1"/>
              <a:gd name="f41" fmla="*/ 21600 f21 1"/>
              <a:gd name="f42" fmla="+- 17520 0 f27"/>
              <a:gd name="f43" fmla="+- 15510 f27 0"/>
              <a:gd name="f44" fmla="+- 0 0 f34"/>
              <a:gd name="f45" fmla="+- f35 0 f2"/>
              <a:gd name="f46" fmla="+- f36 0 f2"/>
              <a:gd name="f47" fmla="*/ f44 f1 1"/>
              <a:gd name="f48" fmla="+- f46 0 f45"/>
              <a:gd name="f49" fmla="*/ f47 1 f6"/>
              <a:gd name="f50" fmla="+- f49 0 f2"/>
              <a:gd name="f51" fmla="cos 1 f50"/>
              <a:gd name="f52" fmla="sin 1 f50"/>
              <a:gd name="f53" fmla="+- 0 0 f51"/>
              <a:gd name="f54" fmla="+- 0 0 f52"/>
              <a:gd name="f55" fmla="*/ 10800 f53 1"/>
              <a:gd name="f56" fmla="*/ 10800 f54 1"/>
              <a:gd name="f57" fmla="*/ 1165 f53 1"/>
              <a:gd name="f58" fmla="*/ 1165 f54 1"/>
              <a:gd name="f59" fmla="*/ f55 f55 1"/>
              <a:gd name="f60" fmla="*/ f56 f56 1"/>
              <a:gd name="f61" fmla="*/ f57 f57 1"/>
              <a:gd name="f62" fmla="*/ f58 f58 1"/>
              <a:gd name="f63" fmla="+- f59 f60 0"/>
              <a:gd name="f64" fmla="+- f61 f62 0"/>
              <a:gd name="f65" fmla="sqrt f63"/>
              <a:gd name="f66" fmla="sqrt f64"/>
              <a:gd name="f67" fmla="*/ f11 1 f65"/>
              <a:gd name="f68" fmla="*/ f15 1 f66"/>
              <a:gd name="f69" fmla="*/ f53 f67 1"/>
              <a:gd name="f70" fmla="*/ f54 f67 1"/>
              <a:gd name="f71" fmla="*/ f53 f68 1"/>
              <a:gd name="f72" fmla="*/ f54 f68 1"/>
              <a:gd name="f73" fmla="+- 10800 0 f69"/>
              <a:gd name="f74" fmla="+- 10800 0 f70"/>
              <a:gd name="f75" fmla="+- 7305 0 f71"/>
              <a:gd name="f76" fmla="+- 7515 0 f72"/>
              <a:gd name="f77" fmla="+- 14295 0 f71"/>
            </a:gdLst>
            <a:ahLst>
              <a:ahXY gdRefX="" minX="0" maxX="0" gdRefY="f0" minY="f9" maxY="f10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">
                <a:pos x="f28" y="f37"/>
              </a:cxn>
              <a:cxn ang="f45">
                <a:pos x="f30" y="f33"/>
              </a:cxn>
              <a:cxn ang="f45">
                <a:pos x="f38" y="f39"/>
              </a:cxn>
              <a:cxn ang="f45">
                <a:pos x="f30" y="f32"/>
              </a:cxn>
              <a:cxn ang="f45">
                <a:pos x="f28" y="f40"/>
              </a:cxn>
              <a:cxn ang="f45">
                <a:pos x="f31" y="f32"/>
              </a:cxn>
              <a:cxn ang="f45">
                <a:pos x="f41" y="f39"/>
              </a:cxn>
              <a:cxn ang="f45">
                <a:pos x="f31" y="f33"/>
              </a:cxn>
            </a:cxnLst>
            <a:rect l="f30" t="f33" r="f31" b="f32"/>
            <a:pathLst>
              <a:path w="21600" h="21600">
                <a:moveTo>
                  <a:pt x="f73" y="f74"/>
                </a:moveTo>
                <a:arcTo wR="f14" hR="f14" stAng="f45" swAng="f48"/>
                <a:close/>
              </a:path>
              <a:path w="21600" h="21600">
                <a:moveTo>
                  <a:pt x="f75" y="f76"/>
                </a:moveTo>
                <a:arcTo wR="f16" hR="f16" stAng="f45" swAng="f48"/>
                <a:close/>
              </a:path>
              <a:path w="21600" h="21600">
                <a:moveTo>
                  <a:pt x="f77" y="f76"/>
                </a:moveTo>
                <a:arcTo wR="f16" hR="f16" stAng="f45" swAng="f48"/>
                <a:close/>
              </a:path>
              <a:path w="21600" h="21600" fill="none">
                <a:moveTo>
                  <a:pt x="f17" y="f42"/>
                </a:moveTo>
                <a:cubicBezTo>
                  <a:pt x="f18" y="f43"/>
                  <a:pt x="f19" y="f43"/>
                  <a:pt x="f20" y="f42"/>
                </a:cubicBezTo>
              </a:path>
            </a:pathLst>
          </a:custGeom>
          <a:solidFill>
            <a:schemeClr val="bg1">
              <a:lumMod val="85000"/>
            </a:schemeClr>
          </a:solidFill>
          <a:ln w="9360">
            <a:solidFill>
              <a:schemeClr val="accent1"/>
            </a:solidFill>
            <a:prstDash val="solid"/>
            <a:miter/>
          </a:ln>
        </p:spPr>
        <p:txBody>
          <a:bodyPr vert="horz" wrap="none" lIns="99207" tIns="49604" rIns="99207" bIns="49604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endParaRPr lang="en-US" dirty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r>
              <a:rPr lang="it-IT" sz="1400" dirty="0" smtClean="0"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Lavanya</a:t>
            </a:r>
            <a:endParaRPr lang="en-US" dirty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endParaRPr lang="en-US" dirty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97" name="AutoShape 29"/>
          <p:cNvSpPr/>
          <p:nvPr/>
        </p:nvSpPr>
        <p:spPr>
          <a:xfrm>
            <a:off x="6335712" y="3703637"/>
            <a:ext cx="755650" cy="503978"/>
          </a:xfrm>
          <a:custGeom>
            <a:avLst>
              <a:gd name="f0" fmla="val 1551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*/ 5419351 1 1725033"/>
              <a:gd name="f7" fmla="val -2147483647"/>
              <a:gd name="f8" fmla="val 2147483647"/>
              <a:gd name="f9" fmla="val 15510"/>
              <a:gd name="f10" fmla="val 17520"/>
              <a:gd name="f11" fmla="*/ 10800 10800 1"/>
              <a:gd name="f12" fmla="+- 0 0 0"/>
              <a:gd name="f13" fmla="+- 0 0 360"/>
              <a:gd name="f14" fmla="val 10800"/>
              <a:gd name="f15" fmla="*/ 1165 1165 1"/>
              <a:gd name="f16" fmla="val 1165"/>
              <a:gd name="f17" fmla="val 4870"/>
              <a:gd name="f18" fmla="val 8680"/>
              <a:gd name="f19" fmla="val 12920"/>
              <a:gd name="f20" fmla="val 16730"/>
              <a:gd name="f21" fmla="*/ f4 1 21600"/>
              <a:gd name="f22" fmla="*/ f5 1 21600"/>
              <a:gd name="f23" fmla="pin 15510 f0 17520"/>
              <a:gd name="f24" fmla="*/ 0 f6 1"/>
              <a:gd name="f25" fmla="*/ f12 f1 1"/>
              <a:gd name="f26" fmla="*/ f13 f1 1"/>
              <a:gd name="f27" fmla="+- f23 0 15510"/>
              <a:gd name="f28" fmla="*/ 10800 f21 1"/>
              <a:gd name="f29" fmla="*/ f23 f22 1"/>
              <a:gd name="f30" fmla="*/ 3163 f21 1"/>
              <a:gd name="f31" fmla="*/ 18437 f21 1"/>
              <a:gd name="f32" fmla="*/ 18437 f22 1"/>
              <a:gd name="f33" fmla="*/ 3163 f22 1"/>
              <a:gd name="f34" fmla="*/ f24 1 f3"/>
              <a:gd name="f35" fmla="*/ f25 1 f3"/>
              <a:gd name="f36" fmla="*/ f26 1 f3"/>
              <a:gd name="f37" fmla="*/ 0 f22 1"/>
              <a:gd name="f38" fmla="*/ 0 f21 1"/>
              <a:gd name="f39" fmla="*/ 10800 f22 1"/>
              <a:gd name="f40" fmla="*/ 21600 f22 1"/>
              <a:gd name="f41" fmla="*/ 21600 f21 1"/>
              <a:gd name="f42" fmla="+- 17520 0 f27"/>
              <a:gd name="f43" fmla="+- 15510 f27 0"/>
              <a:gd name="f44" fmla="+- 0 0 f34"/>
              <a:gd name="f45" fmla="+- f35 0 f2"/>
              <a:gd name="f46" fmla="+- f36 0 f2"/>
              <a:gd name="f47" fmla="*/ f44 f1 1"/>
              <a:gd name="f48" fmla="+- f46 0 f45"/>
              <a:gd name="f49" fmla="*/ f47 1 f6"/>
              <a:gd name="f50" fmla="+- f49 0 f2"/>
              <a:gd name="f51" fmla="cos 1 f50"/>
              <a:gd name="f52" fmla="sin 1 f50"/>
              <a:gd name="f53" fmla="+- 0 0 f51"/>
              <a:gd name="f54" fmla="+- 0 0 f52"/>
              <a:gd name="f55" fmla="*/ 10800 f53 1"/>
              <a:gd name="f56" fmla="*/ 10800 f54 1"/>
              <a:gd name="f57" fmla="*/ 1165 f53 1"/>
              <a:gd name="f58" fmla="*/ 1165 f54 1"/>
              <a:gd name="f59" fmla="*/ f55 f55 1"/>
              <a:gd name="f60" fmla="*/ f56 f56 1"/>
              <a:gd name="f61" fmla="*/ f57 f57 1"/>
              <a:gd name="f62" fmla="*/ f58 f58 1"/>
              <a:gd name="f63" fmla="+- f59 f60 0"/>
              <a:gd name="f64" fmla="+- f61 f62 0"/>
              <a:gd name="f65" fmla="sqrt f63"/>
              <a:gd name="f66" fmla="sqrt f64"/>
              <a:gd name="f67" fmla="*/ f11 1 f65"/>
              <a:gd name="f68" fmla="*/ f15 1 f66"/>
              <a:gd name="f69" fmla="*/ f53 f67 1"/>
              <a:gd name="f70" fmla="*/ f54 f67 1"/>
              <a:gd name="f71" fmla="*/ f53 f68 1"/>
              <a:gd name="f72" fmla="*/ f54 f68 1"/>
              <a:gd name="f73" fmla="+- 10800 0 f69"/>
              <a:gd name="f74" fmla="+- 10800 0 f70"/>
              <a:gd name="f75" fmla="+- 7305 0 f71"/>
              <a:gd name="f76" fmla="+- 7515 0 f72"/>
              <a:gd name="f77" fmla="+- 14295 0 f71"/>
            </a:gdLst>
            <a:ahLst>
              <a:ahXY gdRefX="" minX="0" maxX="0" gdRefY="f0" minY="f9" maxY="f10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">
                <a:pos x="f28" y="f37"/>
              </a:cxn>
              <a:cxn ang="f45">
                <a:pos x="f30" y="f33"/>
              </a:cxn>
              <a:cxn ang="f45">
                <a:pos x="f38" y="f39"/>
              </a:cxn>
              <a:cxn ang="f45">
                <a:pos x="f30" y="f32"/>
              </a:cxn>
              <a:cxn ang="f45">
                <a:pos x="f28" y="f40"/>
              </a:cxn>
              <a:cxn ang="f45">
                <a:pos x="f31" y="f32"/>
              </a:cxn>
              <a:cxn ang="f45">
                <a:pos x="f41" y="f39"/>
              </a:cxn>
              <a:cxn ang="f45">
                <a:pos x="f31" y="f33"/>
              </a:cxn>
            </a:cxnLst>
            <a:rect l="f30" t="f33" r="f31" b="f32"/>
            <a:pathLst>
              <a:path w="21600" h="21600">
                <a:moveTo>
                  <a:pt x="f73" y="f74"/>
                </a:moveTo>
                <a:arcTo wR="f14" hR="f14" stAng="f45" swAng="f48"/>
                <a:close/>
              </a:path>
              <a:path w="21600" h="21600">
                <a:moveTo>
                  <a:pt x="f75" y="f76"/>
                </a:moveTo>
                <a:arcTo wR="f16" hR="f16" stAng="f45" swAng="f48"/>
                <a:close/>
              </a:path>
              <a:path w="21600" h="21600">
                <a:moveTo>
                  <a:pt x="f77" y="f76"/>
                </a:moveTo>
                <a:arcTo wR="f16" hR="f16" stAng="f45" swAng="f48"/>
                <a:close/>
              </a:path>
              <a:path w="21600" h="21600" fill="none">
                <a:moveTo>
                  <a:pt x="f17" y="f42"/>
                </a:moveTo>
                <a:cubicBezTo>
                  <a:pt x="f18" y="f43"/>
                  <a:pt x="f19" y="f43"/>
                  <a:pt x="f20" y="f42"/>
                </a:cubicBezTo>
              </a:path>
            </a:pathLst>
          </a:custGeom>
          <a:solidFill>
            <a:schemeClr val="bg1">
              <a:lumMod val="85000"/>
            </a:schemeClr>
          </a:solidFill>
          <a:ln w="9360">
            <a:solidFill>
              <a:schemeClr val="accent1"/>
            </a:solidFill>
            <a:prstDash val="solid"/>
            <a:miter/>
          </a:ln>
        </p:spPr>
        <p:txBody>
          <a:bodyPr vert="horz" wrap="none" lIns="99207" tIns="49604" rIns="99207" bIns="49604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endParaRPr lang="en-US" dirty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r>
              <a:rPr lang="it-IT" dirty="0" err="1" smtClean="0"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Arm</a:t>
            </a:r>
            <a:endParaRPr lang="en-US" dirty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endParaRPr lang="en-US" dirty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cxnSp>
        <p:nvCxnSpPr>
          <p:cNvPr id="99" name="Straight Arrow Connector 98"/>
          <p:cNvCxnSpPr>
            <a:stCxn id="18" idx="7"/>
            <a:endCxn id="82" idx="0"/>
          </p:cNvCxnSpPr>
          <p:nvPr/>
        </p:nvCxnSpPr>
        <p:spPr bwMode="auto">
          <a:xfrm>
            <a:off x="5826537" y="3432353"/>
            <a:ext cx="48800" cy="1950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>
            <a:stCxn id="18" idx="0"/>
            <a:endCxn id="83" idx="2"/>
          </p:cNvCxnSpPr>
          <p:nvPr/>
        </p:nvCxnSpPr>
        <p:spPr bwMode="auto">
          <a:xfrm flipH="1" flipV="1">
            <a:off x="5646737" y="2607415"/>
            <a:ext cx="422275" cy="2580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18" idx="11"/>
            <a:endCxn id="76" idx="2"/>
          </p:cNvCxnSpPr>
          <p:nvPr/>
        </p:nvCxnSpPr>
        <p:spPr bwMode="auto">
          <a:xfrm flipV="1">
            <a:off x="6311487" y="2759815"/>
            <a:ext cx="181454" cy="2028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18" idx="9"/>
            <a:endCxn id="97" idx="0"/>
          </p:cNvCxnSpPr>
          <p:nvPr/>
        </p:nvCxnSpPr>
        <p:spPr bwMode="auto">
          <a:xfrm>
            <a:off x="6311487" y="3432353"/>
            <a:ext cx="402050" cy="2712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7" name="Straight Arrow Connector 116"/>
          <p:cNvCxnSpPr/>
          <p:nvPr/>
        </p:nvCxnSpPr>
        <p:spPr bwMode="auto">
          <a:xfrm flipH="1">
            <a:off x="4506912" y="503237"/>
            <a:ext cx="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9" name="Straight Arrow Connector 118"/>
          <p:cNvCxnSpPr>
            <a:stCxn id="15" idx="5"/>
            <a:endCxn id="84" idx="9"/>
          </p:cNvCxnSpPr>
          <p:nvPr/>
        </p:nvCxnSpPr>
        <p:spPr bwMode="auto">
          <a:xfrm flipH="1">
            <a:off x="4008908" y="1668437"/>
            <a:ext cx="522229" cy="269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1" name="Straight Arrow Connector 120"/>
          <p:cNvCxnSpPr>
            <a:stCxn id="16" idx="11"/>
            <a:endCxn id="78" idx="2"/>
          </p:cNvCxnSpPr>
          <p:nvPr/>
        </p:nvCxnSpPr>
        <p:spPr bwMode="auto">
          <a:xfrm flipV="1">
            <a:off x="5766928" y="5122015"/>
            <a:ext cx="260809" cy="1278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3" name="Straight Arrow Connector 122"/>
          <p:cNvCxnSpPr>
            <a:stCxn id="16" idx="2"/>
            <a:endCxn id="79" idx="3"/>
          </p:cNvCxnSpPr>
          <p:nvPr/>
        </p:nvCxnSpPr>
        <p:spPr bwMode="auto">
          <a:xfrm>
            <a:off x="5497512" y="5823408"/>
            <a:ext cx="381000" cy="2459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5" name="Straight Arrow Connector 124"/>
          <p:cNvCxnSpPr>
            <a:stCxn id="17" idx="7"/>
            <a:endCxn id="96" idx="1"/>
          </p:cNvCxnSpPr>
          <p:nvPr/>
        </p:nvCxnSpPr>
        <p:spPr bwMode="auto">
          <a:xfrm flipH="1" flipV="1">
            <a:off x="2976562" y="6470226"/>
            <a:ext cx="418142" cy="1558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9" name="Straight Arrow Connector 128"/>
          <p:cNvCxnSpPr>
            <a:endCxn id="22" idx="1"/>
          </p:cNvCxnSpPr>
          <p:nvPr/>
        </p:nvCxnSpPr>
        <p:spPr bwMode="auto">
          <a:xfrm>
            <a:off x="5878512" y="5505619"/>
            <a:ext cx="1981200" cy="86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1" name="Straight Arrow Connector 130"/>
          <p:cNvCxnSpPr>
            <a:stCxn id="16" idx="1"/>
            <a:endCxn id="26" idx="1"/>
          </p:cNvCxnSpPr>
          <p:nvPr/>
        </p:nvCxnSpPr>
        <p:spPr bwMode="auto">
          <a:xfrm flipV="1">
            <a:off x="5878512" y="5123559"/>
            <a:ext cx="1981200" cy="3638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5" name="Straight Arrow Connector 134"/>
          <p:cNvCxnSpPr>
            <a:stCxn id="17" idx="1"/>
            <a:endCxn id="24" idx="1"/>
          </p:cNvCxnSpPr>
          <p:nvPr/>
        </p:nvCxnSpPr>
        <p:spPr bwMode="auto">
          <a:xfrm>
            <a:off x="4018359" y="6394026"/>
            <a:ext cx="3841353" cy="3060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9" name="Straight Arrow Connector 138"/>
          <p:cNvCxnSpPr>
            <a:stCxn id="18" idx="1"/>
            <a:endCxn id="21" idx="1"/>
          </p:cNvCxnSpPr>
          <p:nvPr/>
        </p:nvCxnSpPr>
        <p:spPr bwMode="auto">
          <a:xfrm>
            <a:off x="6411912" y="3197525"/>
            <a:ext cx="1447800" cy="8649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1" name="AutoShape 4"/>
          <p:cNvSpPr/>
          <p:nvPr/>
        </p:nvSpPr>
        <p:spPr>
          <a:xfrm>
            <a:off x="2678112" y="3475037"/>
            <a:ext cx="685800" cy="664175"/>
          </a:xfrm>
          <a:custGeom>
            <a:avLst>
              <a:gd name="f0" fmla="val 1752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*/ 5419351 1 1725033"/>
              <a:gd name="f7" fmla="val -2147483647"/>
              <a:gd name="f8" fmla="val 2147483647"/>
              <a:gd name="f9" fmla="val 15510"/>
              <a:gd name="f10" fmla="val 17520"/>
              <a:gd name="f11" fmla="*/ 10800 10800 1"/>
              <a:gd name="f12" fmla="+- 0 0 0"/>
              <a:gd name="f13" fmla="+- 0 0 360"/>
              <a:gd name="f14" fmla="val 10800"/>
              <a:gd name="f15" fmla="*/ 1165 1165 1"/>
              <a:gd name="f16" fmla="val 1165"/>
              <a:gd name="f17" fmla="val 4870"/>
              <a:gd name="f18" fmla="val 8680"/>
              <a:gd name="f19" fmla="val 12920"/>
              <a:gd name="f20" fmla="val 16730"/>
              <a:gd name="f21" fmla="*/ f4 1 21600"/>
              <a:gd name="f22" fmla="*/ f5 1 21600"/>
              <a:gd name="f23" fmla="pin 15510 f0 17520"/>
              <a:gd name="f24" fmla="*/ 0 f6 1"/>
              <a:gd name="f25" fmla="*/ f12 f1 1"/>
              <a:gd name="f26" fmla="*/ f13 f1 1"/>
              <a:gd name="f27" fmla="+- f23 0 15510"/>
              <a:gd name="f28" fmla="*/ 10800 f21 1"/>
              <a:gd name="f29" fmla="*/ f23 f22 1"/>
              <a:gd name="f30" fmla="*/ 3163 f21 1"/>
              <a:gd name="f31" fmla="*/ 18437 f21 1"/>
              <a:gd name="f32" fmla="*/ 18437 f22 1"/>
              <a:gd name="f33" fmla="*/ 3163 f22 1"/>
              <a:gd name="f34" fmla="*/ f24 1 f3"/>
              <a:gd name="f35" fmla="*/ f25 1 f3"/>
              <a:gd name="f36" fmla="*/ f26 1 f3"/>
              <a:gd name="f37" fmla="*/ 0 f22 1"/>
              <a:gd name="f38" fmla="*/ 0 f21 1"/>
              <a:gd name="f39" fmla="*/ 10800 f22 1"/>
              <a:gd name="f40" fmla="*/ 21600 f22 1"/>
              <a:gd name="f41" fmla="*/ 21600 f21 1"/>
              <a:gd name="f42" fmla="+- 17520 0 f27"/>
              <a:gd name="f43" fmla="+- 15510 f27 0"/>
              <a:gd name="f44" fmla="+- 0 0 f34"/>
              <a:gd name="f45" fmla="+- f35 0 f2"/>
              <a:gd name="f46" fmla="+- f36 0 f2"/>
              <a:gd name="f47" fmla="*/ f44 f1 1"/>
              <a:gd name="f48" fmla="+- f46 0 f45"/>
              <a:gd name="f49" fmla="*/ f47 1 f6"/>
              <a:gd name="f50" fmla="+- f49 0 f2"/>
              <a:gd name="f51" fmla="cos 1 f50"/>
              <a:gd name="f52" fmla="sin 1 f50"/>
              <a:gd name="f53" fmla="+- 0 0 f51"/>
              <a:gd name="f54" fmla="+- 0 0 f52"/>
              <a:gd name="f55" fmla="*/ 10800 f53 1"/>
              <a:gd name="f56" fmla="*/ 10800 f54 1"/>
              <a:gd name="f57" fmla="*/ 1165 f53 1"/>
              <a:gd name="f58" fmla="*/ 1165 f54 1"/>
              <a:gd name="f59" fmla="*/ f55 f55 1"/>
              <a:gd name="f60" fmla="*/ f56 f56 1"/>
              <a:gd name="f61" fmla="*/ f57 f57 1"/>
              <a:gd name="f62" fmla="*/ f58 f58 1"/>
              <a:gd name="f63" fmla="+- f59 f60 0"/>
              <a:gd name="f64" fmla="+- f61 f62 0"/>
              <a:gd name="f65" fmla="sqrt f63"/>
              <a:gd name="f66" fmla="sqrt f64"/>
              <a:gd name="f67" fmla="*/ f11 1 f65"/>
              <a:gd name="f68" fmla="*/ f15 1 f66"/>
              <a:gd name="f69" fmla="*/ f53 f67 1"/>
              <a:gd name="f70" fmla="*/ f54 f67 1"/>
              <a:gd name="f71" fmla="*/ f53 f68 1"/>
              <a:gd name="f72" fmla="*/ f54 f68 1"/>
              <a:gd name="f73" fmla="+- 10800 0 f69"/>
              <a:gd name="f74" fmla="+- 10800 0 f70"/>
              <a:gd name="f75" fmla="+- 7305 0 f71"/>
              <a:gd name="f76" fmla="+- 7515 0 f72"/>
              <a:gd name="f77" fmla="+- 14295 0 f71"/>
            </a:gdLst>
            <a:ahLst>
              <a:ahXY gdRefX="" minX="0" maxX="0" gdRefY="f0" minY="f9" maxY="f10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">
                <a:pos x="f28" y="f37"/>
              </a:cxn>
              <a:cxn ang="f45">
                <a:pos x="f30" y="f33"/>
              </a:cxn>
              <a:cxn ang="f45">
                <a:pos x="f38" y="f39"/>
              </a:cxn>
              <a:cxn ang="f45">
                <a:pos x="f30" y="f32"/>
              </a:cxn>
              <a:cxn ang="f45">
                <a:pos x="f28" y="f40"/>
              </a:cxn>
              <a:cxn ang="f45">
                <a:pos x="f31" y="f32"/>
              </a:cxn>
              <a:cxn ang="f45">
                <a:pos x="f41" y="f39"/>
              </a:cxn>
              <a:cxn ang="f45">
                <a:pos x="f31" y="f33"/>
              </a:cxn>
            </a:cxnLst>
            <a:rect l="f30" t="f33" r="f31" b="f32"/>
            <a:pathLst>
              <a:path w="21600" h="21600">
                <a:moveTo>
                  <a:pt x="f73" y="f74"/>
                </a:moveTo>
                <a:arcTo wR="f14" hR="f14" stAng="f45" swAng="f48"/>
                <a:close/>
              </a:path>
              <a:path w="21600" h="21600">
                <a:moveTo>
                  <a:pt x="f75" y="f76"/>
                </a:moveTo>
                <a:arcTo wR="f16" hR="f16" stAng="f45" swAng="f48"/>
                <a:close/>
              </a:path>
              <a:path w="21600" h="21600">
                <a:moveTo>
                  <a:pt x="f77" y="f76"/>
                </a:moveTo>
                <a:arcTo wR="f16" hR="f16" stAng="f45" swAng="f48"/>
                <a:close/>
              </a:path>
              <a:path w="21600" h="21600" fill="none">
                <a:moveTo>
                  <a:pt x="f17" y="f42"/>
                </a:moveTo>
                <a:cubicBezTo>
                  <a:pt x="f18" y="f43"/>
                  <a:pt x="f19" y="f43"/>
                  <a:pt x="f20" y="f42"/>
                </a:cubicBezTo>
              </a:path>
            </a:pathLst>
          </a:custGeom>
          <a:solidFill>
            <a:schemeClr val="tx1"/>
          </a:solidFill>
          <a:ln w="9360">
            <a:solidFill>
              <a:srgbClr val="2300DC"/>
            </a:solidFill>
            <a:prstDash val="solid"/>
            <a:miter/>
          </a:ln>
        </p:spPr>
        <p:txBody>
          <a:bodyPr vert="horz" wrap="none" lIns="99207" tIns="49604" rIns="99207" bIns="49604" anchor="ctr" anchorCtr="0" compatLnSpc="0"/>
          <a:lstStyle/>
          <a:p>
            <a:pPr algn="ctr"/>
            <a:r>
              <a:rPr lang="en-US" sz="1500" b="1" dirty="0" err="1" smtClean="0">
                <a:solidFill>
                  <a:srgbClr val="FFFF00"/>
                </a:solidFill>
                <a:latin typeface="Nimbus Roman No9 L" pitchFamily="18"/>
                <a:ea typeface="DejaVu Sans" pitchFamily="2"/>
                <a:cs typeface="DejaVu Sans" pitchFamily="2"/>
              </a:rPr>
              <a:t>jk</a:t>
            </a:r>
            <a:endParaRPr lang="en-US" sz="1500" b="1" dirty="0">
              <a:solidFill>
                <a:srgbClr val="FFFF00"/>
              </a:solidFill>
              <a:latin typeface="Nimbus Roman No9 L" pitchFamily="18"/>
              <a:ea typeface="DejaVu Sans" pitchFamily="2"/>
              <a:cs typeface="DejaVu Sans" pitchFamily="2"/>
            </a:endParaRPr>
          </a:p>
        </p:txBody>
      </p:sp>
      <p:sp>
        <p:nvSpPr>
          <p:cNvPr id="169" name="AutoShape 6"/>
          <p:cNvSpPr/>
          <p:nvPr/>
        </p:nvSpPr>
        <p:spPr>
          <a:xfrm>
            <a:off x="2525712" y="2484437"/>
            <a:ext cx="685800" cy="685800"/>
          </a:xfrm>
          <a:custGeom>
            <a:avLst>
              <a:gd name="f0" fmla="val 1752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*/ 5419351 1 1725033"/>
              <a:gd name="f7" fmla="val -2147483647"/>
              <a:gd name="f8" fmla="val 2147483647"/>
              <a:gd name="f9" fmla="val 15510"/>
              <a:gd name="f10" fmla="val 17520"/>
              <a:gd name="f11" fmla="*/ 10800 10800 1"/>
              <a:gd name="f12" fmla="+- 0 0 0"/>
              <a:gd name="f13" fmla="+- 0 0 360"/>
              <a:gd name="f14" fmla="val 10800"/>
              <a:gd name="f15" fmla="*/ 1165 1165 1"/>
              <a:gd name="f16" fmla="val 1165"/>
              <a:gd name="f17" fmla="val 4870"/>
              <a:gd name="f18" fmla="val 8680"/>
              <a:gd name="f19" fmla="val 12920"/>
              <a:gd name="f20" fmla="val 16730"/>
              <a:gd name="f21" fmla="*/ f4 1 21600"/>
              <a:gd name="f22" fmla="*/ f5 1 21600"/>
              <a:gd name="f23" fmla="pin 15510 f0 17520"/>
              <a:gd name="f24" fmla="*/ 0 f6 1"/>
              <a:gd name="f25" fmla="*/ f12 f1 1"/>
              <a:gd name="f26" fmla="*/ f13 f1 1"/>
              <a:gd name="f27" fmla="+- f23 0 15510"/>
              <a:gd name="f28" fmla="*/ 10800 f21 1"/>
              <a:gd name="f29" fmla="*/ f23 f22 1"/>
              <a:gd name="f30" fmla="*/ 3163 f21 1"/>
              <a:gd name="f31" fmla="*/ 18437 f21 1"/>
              <a:gd name="f32" fmla="*/ 18437 f22 1"/>
              <a:gd name="f33" fmla="*/ 3163 f22 1"/>
              <a:gd name="f34" fmla="*/ f24 1 f3"/>
              <a:gd name="f35" fmla="*/ f25 1 f3"/>
              <a:gd name="f36" fmla="*/ f26 1 f3"/>
              <a:gd name="f37" fmla="*/ 0 f22 1"/>
              <a:gd name="f38" fmla="*/ 0 f21 1"/>
              <a:gd name="f39" fmla="*/ 10800 f22 1"/>
              <a:gd name="f40" fmla="*/ 21600 f22 1"/>
              <a:gd name="f41" fmla="*/ 21600 f21 1"/>
              <a:gd name="f42" fmla="+- 17520 0 f27"/>
              <a:gd name="f43" fmla="+- 15510 f27 0"/>
              <a:gd name="f44" fmla="+- 0 0 f34"/>
              <a:gd name="f45" fmla="+- f35 0 f2"/>
              <a:gd name="f46" fmla="+- f36 0 f2"/>
              <a:gd name="f47" fmla="*/ f44 f1 1"/>
              <a:gd name="f48" fmla="+- f46 0 f45"/>
              <a:gd name="f49" fmla="*/ f47 1 f6"/>
              <a:gd name="f50" fmla="+- f49 0 f2"/>
              <a:gd name="f51" fmla="cos 1 f50"/>
              <a:gd name="f52" fmla="sin 1 f50"/>
              <a:gd name="f53" fmla="+- 0 0 f51"/>
              <a:gd name="f54" fmla="+- 0 0 f52"/>
              <a:gd name="f55" fmla="*/ 10800 f53 1"/>
              <a:gd name="f56" fmla="*/ 10800 f54 1"/>
              <a:gd name="f57" fmla="*/ 1165 f53 1"/>
              <a:gd name="f58" fmla="*/ 1165 f54 1"/>
              <a:gd name="f59" fmla="*/ f55 f55 1"/>
              <a:gd name="f60" fmla="*/ f56 f56 1"/>
              <a:gd name="f61" fmla="*/ f57 f57 1"/>
              <a:gd name="f62" fmla="*/ f58 f58 1"/>
              <a:gd name="f63" fmla="+- f59 f60 0"/>
              <a:gd name="f64" fmla="+- f61 f62 0"/>
              <a:gd name="f65" fmla="sqrt f63"/>
              <a:gd name="f66" fmla="sqrt f64"/>
              <a:gd name="f67" fmla="*/ f11 1 f65"/>
              <a:gd name="f68" fmla="*/ f15 1 f66"/>
              <a:gd name="f69" fmla="*/ f53 f67 1"/>
              <a:gd name="f70" fmla="*/ f54 f67 1"/>
              <a:gd name="f71" fmla="*/ f53 f68 1"/>
              <a:gd name="f72" fmla="*/ f54 f68 1"/>
              <a:gd name="f73" fmla="+- 10800 0 f69"/>
              <a:gd name="f74" fmla="+- 10800 0 f70"/>
              <a:gd name="f75" fmla="+- 7305 0 f71"/>
              <a:gd name="f76" fmla="+- 7515 0 f72"/>
              <a:gd name="f77" fmla="+- 14295 0 f71"/>
            </a:gdLst>
            <a:ahLst>
              <a:ahXY gdRefX="" minX="0" maxX="0" gdRefY="f0" minY="f9" maxY="f10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">
                <a:pos x="f28" y="f37"/>
              </a:cxn>
              <a:cxn ang="f45">
                <a:pos x="f30" y="f33"/>
              </a:cxn>
              <a:cxn ang="f45">
                <a:pos x="f38" y="f39"/>
              </a:cxn>
              <a:cxn ang="f45">
                <a:pos x="f30" y="f32"/>
              </a:cxn>
              <a:cxn ang="f45">
                <a:pos x="f28" y="f40"/>
              </a:cxn>
              <a:cxn ang="f45">
                <a:pos x="f31" y="f32"/>
              </a:cxn>
              <a:cxn ang="f45">
                <a:pos x="f41" y="f39"/>
              </a:cxn>
              <a:cxn ang="f45">
                <a:pos x="f31" y="f33"/>
              </a:cxn>
            </a:cxnLst>
            <a:rect l="f30" t="f33" r="f31" b="f32"/>
            <a:pathLst>
              <a:path w="21600" h="21600">
                <a:moveTo>
                  <a:pt x="f73" y="f74"/>
                </a:moveTo>
                <a:arcTo wR="f14" hR="f14" stAng="f45" swAng="f48"/>
                <a:close/>
              </a:path>
              <a:path w="21600" h="21600">
                <a:moveTo>
                  <a:pt x="f75" y="f76"/>
                </a:moveTo>
                <a:arcTo wR="f16" hR="f16" stAng="f45" swAng="f48"/>
                <a:close/>
              </a:path>
              <a:path w="21600" h="21600">
                <a:moveTo>
                  <a:pt x="f77" y="f76"/>
                </a:moveTo>
                <a:arcTo wR="f16" hR="f16" stAng="f45" swAng="f48"/>
                <a:close/>
              </a:path>
              <a:path w="21600" h="21600" fill="none">
                <a:moveTo>
                  <a:pt x="f17" y="f42"/>
                </a:moveTo>
                <a:cubicBezTo>
                  <a:pt x="f18" y="f43"/>
                  <a:pt x="f19" y="f43"/>
                  <a:pt x="f20" y="f42"/>
                </a:cubicBezTo>
              </a:path>
            </a:pathLst>
          </a:custGeom>
          <a:solidFill>
            <a:schemeClr val="tx1"/>
          </a:solidFill>
          <a:ln w="9360">
            <a:solidFill>
              <a:srgbClr val="2300DC"/>
            </a:solidFill>
            <a:prstDash val="solid"/>
            <a:miter/>
          </a:ln>
        </p:spPr>
        <p:txBody>
          <a:bodyPr vert="horz" wrap="none" lIns="99207" tIns="49604" rIns="99207" bIns="49604" anchor="ctr" anchorCtr="0" compatLnSpc="0"/>
          <a:lstStyle/>
          <a:p>
            <a:pPr algn="ctr"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r>
              <a:rPr lang="en-US" sz="1500" b="1" dirty="0" smtClean="0">
                <a:solidFill>
                  <a:srgbClr val="FFFF00"/>
                </a:solidFill>
                <a:latin typeface="Nimbus Roman No9 L" pitchFamily="18"/>
                <a:ea typeface="DejaVu Sans" pitchFamily="2"/>
                <a:cs typeface="DejaVu Sans" pitchFamily="2"/>
              </a:rPr>
              <a:t>G3</a:t>
            </a:r>
            <a:endParaRPr lang="en-US" sz="1500" b="1" dirty="0">
              <a:solidFill>
                <a:srgbClr val="FFFF00"/>
              </a:solidFill>
              <a:latin typeface="Nimbus Roman No9 L" pitchFamily="18"/>
              <a:ea typeface="DejaVu Sans" pitchFamily="2"/>
              <a:cs typeface="DejaVu Sans" pitchFamily="2"/>
            </a:endParaRPr>
          </a:p>
        </p:txBody>
      </p:sp>
      <p:cxnSp>
        <p:nvCxnSpPr>
          <p:cNvPr id="171" name="Straight Arrow Connector 170"/>
          <p:cNvCxnSpPr>
            <a:stCxn id="151" idx="0"/>
            <a:endCxn id="169" idx="2"/>
          </p:cNvCxnSpPr>
          <p:nvPr/>
        </p:nvCxnSpPr>
        <p:spPr bwMode="auto">
          <a:xfrm flipH="1" flipV="1">
            <a:off x="2868612" y="3170237"/>
            <a:ext cx="152400" cy="304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4" name="Straight Connector 173"/>
          <p:cNvCxnSpPr>
            <a:stCxn id="7" idx="3"/>
            <a:endCxn id="151" idx="3"/>
          </p:cNvCxnSpPr>
          <p:nvPr/>
        </p:nvCxnSpPr>
        <p:spPr bwMode="auto">
          <a:xfrm>
            <a:off x="1839912" y="1719899"/>
            <a:ext cx="838200" cy="208722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Straight Connector 175"/>
          <p:cNvCxnSpPr>
            <a:stCxn id="3" idx="3"/>
            <a:endCxn id="151" idx="3"/>
          </p:cNvCxnSpPr>
          <p:nvPr/>
        </p:nvCxnSpPr>
        <p:spPr bwMode="auto">
          <a:xfrm>
            <a:off x="1839912" y="2481899"/>
            <a:ext cx="838200" cy="132522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8" name="Straight Connector 177"/>
          <p:cNvCxnSpPr>
            <a:stCxn id="6" idx="3"/>
            <a:endCxn id="151" idx="3"/>
          </p:cNvCxnSpPr>
          <p:nvPr/>
        </p:nvCxnSpPr>
        <p:spPr bwMode="auto">
          <a:xfrm>
            <a:off x="1839911" y="3240091"/>
            <a:ext cx="838201" cy="56703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0" name="Straight Connector 179"/>
          <p:cNvCxnSpPr>
            <a:stCxn id="8" idx="3"/>
            <a:endCxn id="151" idx="3"/>
          </p:cNvCxnSpPr>
          <p:nvPr/>
        </p:nvCxnSpPr>
        <p:spPr bwMode="auto">
          <a:xfrm flipV="1">
            <a:off x="1839912" y="3807125"/>
            <a:ext cx="838200" cy="4462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2" name="Straight Connector 181"/>
          <p:cNvCxnSpPr>
            <a:stCxn id="4" idx="3"/>
            <a:endCxn id="151" idx="3"/>
          </p:cNvCxnSpPr>
          <p:nvPr/>
        </p:nvCxnSpPr>
        <p:spPr bwMode="auto">
          <a:xfrm flipV="1">
            <a:off x="1839912" y="3807125"/>
            <a:ext cx="838200" cy="15373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>
            <a:stCxn id="5" idx="3"/>
            <a:endCxn id="151" idx="3"/>
          </p:cNvCxnSpPr>
          <p:nvPr/>
        </p:nvCxnSpPr>
        <p:spPr bwMode="auto">
          <a:xfrm flipV="1">
            <a:off x="1839912" y="3807125"/>
            <a:ext cx="838200" cy="25279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AutoShape 29"/>
          <p:cNvSpPr/>
          <p:nvPr/>
        </p:nvSpPr>
        <p:spPr>
          <a:xfrm>
            <a:off x="2449512" y="5380037"/>
            <a:ext cx="755650" cy="503978"/>
          </a:xfrm>
          <a:custGeom>
            <a:avLst>
              <a:gd name="f0" fmla="val 1551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*/ 5419351 1 1725033"/>
              <a:gd name="f7" fmla="val -2147483647"/>
              <a:gd name="f8" fmla="val 2147483647"/>
              <a:gd name="f9" fmla="val 15510"/>
              <a:gd name="f10" fmla="val 17520"/>
              <a:gd name="f11" fmla="*/ 10800 10800 1"/>
              <a:gd name="f12" fmla="+- 0 0 0"/>
              <a:gd name="f13" fmla="+- 0 0 360"/>
              <a:gd name="f14" fmla="val 10800"/>
              <a:gd name="f15" fmla="*/ 1165 1165 1"/>
              <a:gd name="f16" fmla="val 1165"/>
              <a:gd name="f17" fmla="val 4870"/>
              <a:gd name="f18" fmla="val 8680"/>
              <a:gd name="f19" fmla="val 12920"/>
              <a:gd name="f20" fmla="val 16730"/>
              <a:gd name="f21" fmla="*/ f4 1 21600"/>
              <a:gd name="f22" fmla="*/ f5 1 21600"/>
              <a:gd name="f23" fmla="pin 15510 f0 17520"/>
              <a:gd name="f24" fmla="*/ 0 f6 1"/>
              <a:gd name="f25" fmla="*/ f12 f1 1"/>
              <a:gd name="f26" fmla="*/ f13 f1 1"/>
              <a:gd name="f27" fmla="+- f23 0 15510"/>
              <a:gd name="f28" fmla="*/ 10800 f21 1"/>
              <a:gd name="f29" fmla="*/ f23 f22 1"/>
              <a:gd name="f30" fmla="*/ 3163 f21 1"/>
              <a:gd name="f31" fmla="*/ 18437 f21 1"/>
              <a:gd name="f32" fmla="*/ 18437 f22 1"/>
              <a:gd name="f33" fmla="*/ 3163 f22 1"/>
              <a:gd name="f34" fmla="*/ f24 1 f3"/>
              <a:gd name="f35" fmla="*/ f25 1 f3"/>
              <a:gd name="f36" fmla="*/ f26 1 f3"/>
              <a:gd name="f37" fmla="*/ 0 f22 1"/>
              <a:gd name="f38" fmla="*/ 0 f21 1"/>
              <a:gd name="f39" fmla="*/ 10800 f22 1"/>
              <a:gd name="f40" fmla="*/ 21600 f22 1"/>
              <a:gd name="f41" fmla="*/ 21600 f21 1"/>
              <a:gd name="f42" fmla="+- 17520 0 f27"/>
              <a:gd name="f43" fmla="+- 15510 f27 0"/>
              <a:gd name="f44" fmla="+- 0 0 f34"/>
              <a:gd name="f45" fmla="+- f35 0 f2"/>
              <a:gd name="f46" fmla="+- f36 0 f2"/>
              <a:gd name="f47" fmla="*/ f44 f1 1"/>
              <a:gd name="f48" fmla="+- f46 0 f45"/>
              <a:gd name="f49" fmla="*/ f47 1 f6"/>
              <a:gd name="f50" fmla="+- f49 0 f2"/>
              <a:gd name="f51" fmla="cos 1 f50"/>
              <a:gd name="f52" fmla="sin 1 f50"/>
              <a:gd name="f53" fmla="+- 0 0 f51"/>
              <a:gd name="f54" fmla="+- 0 0 f52"/>
              <a:gd name="f55" fmla="*/ 10800 f53 1"/>
              <a:gd name="f56" fmla="*/ 10800 f54 1"/>
              <a:gd name="f57" fmla="*/ 1165 f53 1"/>
              <a:gd name="f58" fmla="*/ 1165 f54 1"/>
              <a:gd name="f59" fmla="*/ f55 f55 1"/>
              <a:gd name="f60" fmla="*/ f56 f56 1"/>
              <a:gd name="f61" fmla="*/ f57 f57 1"/>
              <a:gd name="f62" fmla="*/ f58 f58 1"/>
              <a:gd name="f63" fmla="+- f59 f60 0"/>
              <a:gd name="f64" fmla="+- f61 f62 0"/>
              <a:gd name="f65" fmla="sqrt f63"/>
              <a:gd name="f66" fmla="sqrt f64"/>
              <a:gd name="f67" fmla="*/ f11 1 f65"/>
              <a:gd name="f68" fmla="*/ f15 1 f66"/>
              <a:gd name="f69" fmla="*/ f53 f67 1"/>
              <a:gd name="f70" fmla="*/ f54 f67 1"/>
              <a:gd name="f71" fmla="*/ f53 f68 1"/>
              <a:gd name="f72" fmla="*/ f54 f68 1"/>
              <a:gd name="f73" fmla="+- 10800 0 f69"/>
              <a:gd name="f74" fmla="+- 10800 0 f70"/>
              <a:gd name="f75" fmla="+- 7305 0 f71"/>
              <a:gd name="f76" fmla="+- 7515 0 f72"/>
              <a:gd name="f77" fmla="+- 14295 0 f71"/>
            </a:gdLst>
            <a:ahLst>
              <a:ahXY gdRefX="" minX="0" maxX="0" gdRefY="f0" minY="f9" maxY="f10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">
                <a:pos x="f28" y="f37"/>
              </a:cxn>
              <a:cxn ang="f45">
                <a:pos x="f30" y="f33"/>
              </a:cxn>
              <a:cxn ang="f45">
                <a:pos x="f38" y="f39"/>
              </a:cxn>
              <a:cxn ang="f45">
                <a:pos x="f30" y="f32"/>
              </a:cxn>
              <a:cxn ang="f45">
                <a:pos x="f28" y="f40"/>
              </a:cxn>
              <a:cxn ang="f45">
                <a:pos x="f31" y="f32"/>
              </a:cxn>
              <a:cxn ang="f45">
                <a:pos x="f41" y="f39"/>
              </a:cxn>
              <a:cxn ang="f45">
                <a:pos x="f31" y="f33"/>
              </a:cxn>
            </a:cxnLst>
            <a:rect l="f30" t="f33" r="f31" b="f32"/>
            <a:pathLst>
              <a:path w="21600" h="21600">
                <a:moveTo>
                  <a:pt x="f73" y="f74"/>
                </a:moveTo>
                <a:arcTo wR="f14" hR="f14" stAng="f45" swAng="f48"/>
                <a:close/>
              </a:path>
              <a:path w="21600" h="21600">
                <a:moveTo>
                  <a:pt x="f75" y="f76"/>
                </a:moveTo>
                <a:arcTo wR="f16" hR="f16" stAng="f45" swAng="f48"/>
                <a:close/>
              </a:path>
              <a:path w="21600" h="21600">
                <a:moveTo>
                  <a:pt x="f77" y="f76"/>
                </a:moveTo>
                <a:arcTo wR="f16" hR="f16" stAng="f45" swAng="f48"/>
                <a:close/>
              </a:path>
              <a:path w="21600" h="21600" fill="none">
                <a:moveTo>
                  <a:pt x="f17" y="f42"/>
                </a:moveTo>
                <a:cubicBezTo>
                  <a:pt x="f18" y="f43"/>
                  <a:pt x="f19" y="f43"/>
                  <a:pt x="f20" y="f42"/>
                </a:cubicBezTo>
              </a:path>
            </a:pathLst>
          </a:custGeom>
          <a:solidFill>
            <a:schemeClr val="bg1">
              <a:lumMod val="85000"/>
            </a:schemeClr>
          </a:solidFill>
          <a:ln w="9360">
            <a:solidFill>
              <a:schemeClr val="accent1"/>
            </a:solidFill>
            <a:prstDash val="solid"/>
            <a:miter/>
          </a:ln>
        </p:spPr>
        <p:txBody>
          <a:bodyPr vert="horz" wrap="none" lIns="99207" tIns="49604" rIns="99207" bIns="49604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endParaRPr lang="en-US" dirty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r>
              <a:rPr lang="it-IT" dirty="0" err="1" smtClean="0"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Cate</a:t>
            </a:r>
            <a:endParaRPr lang="en-US" dirty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endParaRPr lang="en-US" dirty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cxnSp>
        <p:nvCxnSpPr>
          <p:cNvPr id="59" name="Straight Arrow Connector 58"/>
          <p:cNvCxnSpPr>
            <a:stCxn id="17" idx="5"/>
            <a:endCxn id="57" idx="2"/>
          </p:cNvCxnSpPr>
          <p:nvPr/>
        </p:nvCxnSpPr>
        <p:spPr bwMode="auto">
          <a:xfrm flipH="1" flipV="1">
            <a:off x="2827337" y="5884015"/>
            <a:ext cx="567367" cy="2779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5" name="Rectangle 94"/>
          <p:cNvSpPr/>
          <p:nvPr/>
        </p:nvSpPr>
        <p:spPr>
          <a:xfrm>
            <a:off x="7859712" y="5837237"/>
            <a:ext cx="1981200" cy="27148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1200" b="1" dirty="0" smtClean="0"/>
              <a:t> AIMS  </a:t>
            </a:r>
            <a:endParaRPr lang="en-US" sz="1200" b="1" dirty="0"/>
          </a:p>
        </p:txBody>
      </p:sp>
      <p:sp>
        <p:nvSpPr>
          <p:cNvPr id="98" name="Rectangle 97"/>
          <p:cNvSpPr/>
          <p:nvPr/>
        </p:nvSpPr>
        <p:spPr>
          <a:xfrm>
            <a:off x="7859712" y="4389437"/>
            <a:ext cx="1981200" cy="27148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1200" b="1" dirty="0" smtClean="0"/>
              <a:t>Outreach, Advice</a:t>
            </a:r>
            <a:endParaRPr lang="en-US" sz="1200" b="1" dirty="0"/>
          </a:p>
        </p:txBody>
      </p:sp>
      <p:sp>
        <p:nvSpPr>
          <p:cNvPr id="104" name="Rectangle 103"/>
          <p:cNvSpPr/>
          <p:nvPr/>
        </p:nvSpPr>
        <p:spPr>
          <a:xfrm>
            <a:off x="7859712" y="2484437"/>
            <a:ext cx="1981200" cy="301236"/>
          </a:xfrm>
          <a:prstGeom prst="rect">
            <a:avLst/>
          </a:prstGeom>
          <a:solidFill>
            <a:srgbClr val="E49D1C"/>
          </a:solidFill>
          <a:ln w="57150">
            <a:solidFill>
              <a:srgbClr val="003399"/>
            </a:solidFill>
          </a:ln>
        </p:spPr>
        <p:txBody>
          <a:bodyPr wrap="square">
            <a:spAutoFit/>
          </a:bodyPr>
          <a:lstStyle/>
          <a:p>
            <a:r>
              <a:rPr lang="it-IT" sz="1400" b="1" dirty="0" smtClean="0"/>
              <a:t>LOD - </a:t>
            </a:r>
            <a:r>
              <a:rPr lang="it-IT" sz="1400" b="1" dirty="0" err="1" smtClean="0"/>
              <a:t>Infrastructure</a:t>
            </a:r>
            <a:endParaRPr lang="en-US" sz="1400" b="1" dirty="0"/>
          </a:p>
        </p:txBody>
      </p:sp>
      <p:sp>
        <p:nvSpPr>
          <p:cNvPr id="106" name="Rectangle 105"/>
          <p:cNvSpPr/>
          <p:nvPr/>
        </p:nvSpPr>
        <p:spPr>
          <a:xfrm>
            <a:off x="7859712" y="3017837"/>
            <a:ext cx="1981200" cy="301236"/>
          </a:xfrm>
          <a:prstGeom prst="rect">
            <a:avLst/>
          </a:prstGeom>
          <a:solidFill>
            <a:srgbClr val="E49D1C"/>
          </a:solidFill>
          <a:ln w="38100">
            <a:solidFill>
              <a:srgbClr val="E49D1C"/>
            </a:solidFill>
          </a:ln>
        </p:spPr>
        <p:txBody>
          <a:bodyPr wrap="square">
            <a:spAutoFit/>
          </a:bodyPr>
          <a:lstStyle/>
          <a:p>
            <a:r>
              <a:rPr lang="it-IT" sz="1400" b="1" dirty="0" err="1" smtClean="0"/>
              <a:t>VocServer</a:t>
            </a:r>
            <a:endParaRPr lang="en-US" sz="1400" b="1" dirty="0"/>
          </a:p>
        </p:txBody>
      </p:sp>
      <p:sp>
        <p:nvSpPr>
          <p:cNvPr id="107" name="Rectangle 106"/>
          <p:cNvSpPr/>
          <p:nvPr/>
        </p:nvSpPr>
        <p:spPr>
          <a:xfrm>
            <a:off x="7859712" y="2103437"/>
            <a:ext cx="1981200" cy="30123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rgbClr val="E49D1C"/>
            </a:solidFill>
          </a:ln>
        </p:spPr>
        <p:txBody>
          <a:bodyPr wrap="square">
            <a:spAutoFit/>
          </a:bodyPr>
          <a:lstStyle/>
          <a:p>
            <a:r>
              <a:rPr lang="it-IT" sz="1400" b="1" dirty="0" err="1" smtClean="0"/>
              <a:t>AgriDrupal</a:t>
            </a:r>
            <a:endParaRPr lang="en-US" sz="1400" b="1" dirty="0"/>
          </a:p>
        </p:txBody>
      </p:sp>
      <p:sp>
        <p:nvSpPr>
          <p:cNvPr id="108" name="Rectangle 107"/>
          <p:cNvSpPr/>
          <p:nvPr/>
        </p:nvSpPr>
        <p:spPr>
          <a:xfrm>
            <a:off x="7859712" y="1341437"/>
            <a:ext cx="1981200" cy="30123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rgbClr val="003366"/>
            </a:solidFill>
          </a:ln>
        </p:spPr>
        <p:txBody>
          <a:bodyPr wrap="square">
            <a:spAutoFit/>
          </a:bodyPr>
          <a:lstStyle/>
          <a:p>
            <a:r>
              <a:rPr lang="it-IT" sz="1400" b="1" dirty="0" smtClean="0"/>
              <a:t>CIARD RING</a:t>
            </a:r>
            <a:endParaRPr lang="en-US" sz="1400" b="1" dirty="0"/>
          </a:p>
        </p:txBody>
      </p:sp>
      <p:sp>
        <p:nvSpPr>
          <p:cNvPr id="118" name="Rectangle 117"/>
          <p:cNvSpPr/>
          <p:nvPr/>
        </p:nvSpPr>
        <p:spPr>
          <a:xfrm>
            <a:off x="7859712" y="3475037"/>
            <a:ext cx="1981200" cy="2714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b="1" dirty="0" smtClean="0"/>
              <a:t> data.fao.org</a:t>
            </a:r>
            <a:endParaRPr lang="en-US" sz="1200" b="1" dirty="0"/>
          </a:p>
        </p:txBody>
      </p:sp>
      <p:cxnSp>
        <p:nvCxnSpPr>
          <p:cNvPr id="124" name="Straight Arrow Connector 123"/>
          <p:cNvCxnSpPr>
            <a:stCxn id="18" idx="1"/>
            <a:endCxn id="118" idx="1"/>
          </p:cNvCxnSpPr>
          <p:nvPr/>
        </p:nvCxnSpPr>
        <p:spPr bwMode="auto">
          <a:xfrm>
            <a:off x="6411912" y="3197525"/>
            <a:ext cx="1447800" cy="4132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8" name="Straight Arrow Connector 127"/>
          <p:cNvCxnSpPr>
            <a:endCxn id="95" idx="1"/>
          </p:cNvCxnSpPr>
          <p:nvPr/>
        </p:nvCxnSpPr>
        <p:spPr bwMode="auto">
          <a:xfrm>
            <a:off x="5878512" y="5505619"/>
            <a:ext cx="1981200" cy="46736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5" name="Rectangle 174"/>
          <p:cNvSpPr/>
          <p:nvPr/>
        </p:nvSpPr>
        <p:spPr>
          <a:xfrm>
            <a:off x="7859712" y="1722437"/>
            <a:ext cx="1981200" cy="30123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571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it-IT" sz="1400" b="1" dirty="0" err="1" smtClean="0"/>
              <a:t>AgriVIVO</a:t>
            </a:r>
            <a:endParaRPr lang="en-US" sz="1400" b="1" dirty="0"/>
          </a:p>
        </p:txBody>
      </p:sp>
      <p:cxnSp>
        <p:nvCxnSpPr>
          <p:cNvPr id="186" name="Straight Arrow Connector 185"/>
          <p:cNvCxnSpPr>
            <a:stCxn id="18" idx="1"/>
            <a:endCxn id="104" idx="1"/>
          </p:cNvCxnSpPr>
          <p:nvPr/>
        </p:nvCxnSpPr>
        <p:spPr bwMode="auto">
          <a:xfrm flipV="1">
            <a:off x="6411912" y="2635055"/>
            <a:ext cx="1447800" cy="5624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8" name="Straight Arrow Connector 187"/>
          <p:cNvCxnSpPr>
            <a:stCxn id="18" idx="1"/>
            <a:endCxn id="106" idx="1"/>
          </p:cNvCxnSpPr>
          <p:nvPr/>
        </p:nvCxnSpPr>
        <p:spPr bwMode="auto">
          <a:xfrm flipV="1">
            <a:off x="6411912" y="3168455"/>
            <a:ext cx="1447800" cy="290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0" name="Straight Arrow Connector 189"/>
          <p:cNvCxnSpPr>
            <a:stCxn id="15" idx="10"/>
            <a:endCxn id="107" idx="1"/>
          </p:cNvCxnSpPr>
          <p:nvPr/>
        </p:nvCxnSpPr>
        <p:spPr bwMode="auto">
          <a:xfrm>
            <a:off x="5116512" y="1906023"/>
            <a:ext cx="2743200" cy="34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2" name="Straight Arrow Connector 191"/>
          <p:cNvCxnSpPr>
            <a:stCxn id="15" idx="10"/>
            <a:endCxn id="175" idx="1"/>
          </p:cNvCxnSpPr>
          <p:nvPr/>
        </p:nvCxnSpPr>
        <p:spPr bwMode="auto">
          <a:xfrm flipV="1">
            <a:off x="5116512" y="1873055"/>
            <a:ext cx="2743200" cy="329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4" name="Straight Arrow Connector 193"/>
          <p:cNvCxnSpPr>
            <a:stCxn id="15" idx="10"/>
            <a:endCxn id="108" idx="1"/>
          </p:cNvCxnSpPr>
          <p:nvPr/>
        </p:nvCxnSpPr>
        <p:spPr bwMode="auto">
          <a:xfrm flipV="1">
            <a:off x="5116512" y="1492055"/>
            <a:ext cx="2743200" cy="4139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7" name="AutoShape 29"/>
          <p:cNvSpPr/>
          <p:nvPr/>
        </p:nvSpPr>
        <p:spPr>
          <a:xfrm>
            <a:off x="4811712" y="4313237"/>
            <a:ext cx="755650" cy="503978"/>
          </a:xfrm>
          <a:custGeom>
            <a:avLst>
              <a:gd name="f0" fmla="val 1551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*/ 5419351 1 1725033"/>
              <a:gd name="f7" fmla="val -2147483647"/>
              <a:gd name="f8" fmla="val 2147483647"/>
              <a:gd name="f9" fmla="val 15510"/>
              <a:gd name="f10" fmla="val 17520"/>
              <a:gd name="f11" fmla="*/ 10800 10800 1"/>
              <a:gd name="f12" fmla="+- 0 0 0"/>
              <a:gd name="f13" fmla="+- 0 0 360"/>
              <a:gd name="f14" fmla="val 10800"/>
              <a:gd name="f15" fmla="*/ 1165 1165 1"/>
              <a:gd name="f16" fmla="val 1165"/>
              <a:gd name="f17" fmla="val 4870"/>
              <a:gd name="f18" fmla="val 8680"/>
              <a:gd name="f19" fmla="val 12920"/>
              <a:gd name="f20" fmla="val 16730"/>
              <a:gd name="f21" fmla="*/ f4 1 21600"/>
              <a:gd name="f22" fmla="*/ f5 1 21600"/>
              <a:gd name="f23" fmla="pin 15510 f0 17520"/>
              <a:gd name="f24" fmla="*/ 0 f6 1"/>
              <a:gd name="f25" fmla="*/ f12 f1 1"/>
              <a:gd name="f26" fmla="*/ f13 f1 1"/>
              <a:gd name="f27" fmla="+- f23 0 15510"/>
              <a:gd name="f28" fmla="*/ 10800 f21 1"/>
              <a:gd name="f29" fmla="*/ f23 f22 1"/>
              <a:gd name="f30" fmla="*/ 3163 f21 1"/>
              <a:gd name="f31" fmla="*/ 18437 f21 1"/>
              <a:gd name="f32" fmla="*/ 18437 f22 1"/>
              <a:gd name="f33" fmla="*/ 3163 f22 1"/>
              <a:gd name="f34" fmla="*/ f24 1 f3"/>
              <a:gd name="f35" fmla="*/ f25 1 f3"/>
              <a:gd name="f36" fmla="*/ f26 1 f3"/>
              <a:gd name="f37" fmla="*/ 0 f22 1"/>
              <a:gd name="f38" fmla="*/ 0 f21 1"/>
              <a:gd name="f39" fmla="*/ 10800 f22 1"/>
              <a:gd name="f40" fmla="*/ 21600 f22 1"/>
              <a:gd name="f41" fmla="*/ 21600 f21 1"/>
              <a:gd name="f42" fmla="+- 17520 0 f27"/>
              <a:gd name="f43" fmla="+- 15510 f27 0"/>
              <a:gd name="f44" fmla="+- 0 0 f34"/>
              <a:gd name="f45" fmla="+- f35 0 f2"/>
              <a:gd name="f46" fmla="+- f36 0 f2"/>
              <a:gd name="f47" fmla="*/ f44 f1 1"/>
              <a:gd name="f48" fmla="+- f46 0 f45"/>
              <a:gd name="f49" fmla="*/ f47 1 f6"/>
              <a:gd name="f50" fmla="+- f49 0 f2"/>
              <a:gd name="f51" fmla="cos 1 f50"/>
              <a:gd name="f52" fmla="sin 1 f50"/>
              <a:gd name="f53" fmla="+- 0 0 f51"/>
              <a:gd name="f54" fmla="+- 0 0 f52"/>
              <a:gd name="f55" fmla="*/ 10800 f53 1"/>
              <a:gd name="f56" fmla="*/ 10800 f54 1"/>
              <a:gd name="f57" fmla="*/ 1165 f53 1"/>
              <a:gd name="f58" fmla="*/ 1165 f54 1"/>
              <a:gd name="f59" fmla="*/ f55 f55 1"/>
              <a:gd name="f60" fmla="*/ f56 f56 1"/>
              <a:gd name="f61" fmla="*/ f57 f57 1"/>
              <a:gd name="f62" fmla="*/ f58 f58 1"/>
              <a:gd name="f63" fmla="+- f59 f60 0"/>
              <a:gd name="f64" fmla="+- f61 f62 0"/>
              <a:gd name="f65" fmla="sqrt f63"/>
              <a:gd name="f66" fmla="sqrt f64"/>
              <a:gd name="f67" fmla="*/ f11 1 f65"/>
              <a:gd name="f68" fmla="*/ f15 1 f66"/>
              <a:gd name="f69" fmla="*/ f53 f67 1"/>
              <a:gd name="f70" fmla="*/ f54 f67 1"/>
              <a:gd name="f71" fmla="*/ f53 f68 1"/>
              <a:gd name="f72" fmla="*/ f54 f68 1"/>
              <a:gd name="f73" fmla="+- 10800 0 f69"/>
              <a:gd name="f74" fmla="+- 10800 0 f70"/>
              <a:gd name="f75" fmla="+- 7305 0 f71"/>
              <a:gd name="f76" fmla="+- 7515 0 f72"/>
              <a:gd name="f77" fmla="+- 14295 0 f71"/>
            </a:gdLst>
            <a:ahLst>
              <a:ahXY gdRefX="" minX="0" maxX="0" gdRefY="f0" minY="f9" maxY="f10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">
                <a:pos x="f28" y="f37"/>
              </a:cxn>
              <a:cxn ang="f45">
                <a:pos x="f30" y="f33"/>
              </a:cxn>
              <a:cxn ang="f45">
                <a:pos x="f38" y="f39"/>
              </a:cxn>
              <a:cxn ang="f45">
                <a:pos x="f30" y="f32"/>
              </a:cxn>
              <a:cxn ang="f45">
                <a:pos x="f28" y="f40"/>
              </a:cxn>
              <a:cxn ang="f45">
                <a:pos x="f31" y="f32"/>
              </a:cxn>
              <a:cxn ang="f45">
                <a:pos x="f41" y="f39"/>
              </a:cxn>
              <a:cxn ang="f45">
                <a:pos x="f31" y="f33"/>
              </a:cxn>
            </a:cxnLst>
            <a:rect l="f30" t="f33" r="f31" b="f32"/>
            <a:pathLst>
              <a:path w="21600" h="21600">
                <a:moveTo>
                  <a:pt x="f73" y="f74"/>
                </a:moveTo>
                <a:arcTo wR="f14" hR="f14" stAng="f45" swAng="f48"/>
                <a:close/>
              </a:path>
              <a:path w="21600" h="21600">
                <a:moveTo>
                  <a:pt x="f75" y="f76"/>
                </a:moveTo>
                <a:arcTo wR="f16" hR="f16" stAng="f45" swAng="f48"/>
                <a:close/>
              </a:path>
              <a:path w="21600" h="21600">
                <a:moveTo>
                  <a:pt x="f77" y="f76"/>
                </a:moveTo>
                <a:arcTo wR="f16" hR="f16" stAng="f45" swAng="f48"/>
                <a:close/>
              </a:path>
              <a:path w="21600" h="21600" fill="none">
                <a:moveTo>
                  <a:pt x="f17" y="f42"/>
                </a:moveTo>
                <a:cubicBezTo>
                  <a:pt x="f18" y="f43"/>
                  <a:pt x="f19" y="f43"/>
                  <a:pt x="f20" y="f42"/>
                </a:cubicBezTo>
              </a:path>
            </a:pathLst>
          </a:custGeom>
          <a:solidFill>
            <a:schemeClr val="bg1">
              <a:lumMod val="85000"/>
            </a:schemeClr>
          </a:solidFill>
          <a:ln w="9360">
            <a:solidFill>
              <a:schemeClr val="accent1"/>
            </a:solidFill>
            <a:prstDash val="solid"/>
            <a:miter/>
          </a:ln>
        </p:spPr>
        <p:txBody>
          <a:bodyPr vert="horz" wrap="none" lIns="99207" tIns="49604" rIns="99207" bIns="49604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endParaRPr lang="en-US" dirty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r>
              <a:rPr lang="it-IT" dirty="0" smtClean="0"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endParaRPr lang="en-US" dirty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NN</a:t>
            </a:r>
            <a:endParaRPr lang="en-US" dirty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cxnSp>
        <p:nvCxnSpPr>
          <p:cNvPr id="200" name="Straight Arrow Connector 199"/>
          <p:cNvCxnSpPr/>
          <p:nvPr/>
        </p:nvCxnSpPr>
        <p:spPr bwMode="auto">
          <a:xfrm flipH="1" flipV="1">
            <a:off x="5116512" y="4922837"/>
            <a:ext cx="38559" cy="3564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1" name="AutoShape 29"/>
          <p:cNvSpPr/>
          <p:nvPr/>
        </p:nvSpPr>
        <p:spPr>
          <a:xfrm>
            <a:off x="3211512" y="1874837"/>
            <a:ext cx="755650" cy="503978"/>
          </a:xfrm>
          <a:custGeom>
            <a:avLst>
              <a:gd name="f0" fmla="val 1551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*/ 5419351 1 1725033"/>
              <a:gd name="f7" fmla="val -2147483647"/>
              <a:gd name="f8" fmla="val 2147483647"/>
              <a:gd name="f9" fmla="val 15510"/>
              <a:gd name="f10" fmla="val 17520"/>
              <a:gd name="f11" fmla="*/ 10800 10800 1"/>
              <a:gd name="f12" fmla="+- 0 0 0"/>
              <a:gd name="f13" fmla="+- 0 0 360"/>
              <a:gd name="f14" fmla="val 10800"/>
              <a:gd name="f15" fmla="*/ 1165 1165 1"/>
              <a:gd name="f16" fmla="val 1165"/>
              <a:gd name="f17" fmla="val 4870"/>
              <a:gd name="f18" fmla="val 8680"/>
              <a:gd name="f19" fmla="val 12920"/>
              <a:gd name="f20" fmla="val 16730"/>
              <a:gd name="f21" fmla="*/ f4 1 21600"/>
              <a:gd name="f22" fmla="*/ f5 1 21600"/>
              <a:gd name="f23" fmla="pin 15510 f0 17520"/>
              <a:gd name="f24" fmla="*/ 0 f6 1"/>
              <a:gd name="f25" fmla="*/ f12 f1 1"/>
              <a:gd name="f26" fmla="*/ f13 f1 1"/>
              <a:gd name="f27" fmla="+- f23 0 15510"/>
              <a:gd name="f28" fmla="*/ 10800 f21 1"/>
              <a:gd name="f29" fmla="*/ f23 f22 1"/>
              <a:gd name="f30" fmla="*/ 3163 f21 1"/>
              <a:gd name="f31" fmla="*/ 18437 f21 1"/>
              <a:gd name="f32" fmla="*/ 18437 f22 1"/>
              <a:gd name="f33" fmla="*/ 3163 f22 1"/>
              <a:gd name="f34" fmla="*/ f24 1 f3"/>
              <a:gd name="f35" fmla="*/ f25 1 f3"/>
              <a:gd name="f36" fmla="*/ f26 1 f3"/>
              <a:gd name="f37" fmla="*/ 0 f22 1"/>
              <a:gd name="f38" fmla="*/ 0 f21 1"/>
              <a:gd name="f39" fmla="*/ 10800 f22 1"/>
              <a:gd name="f40" fmla="*/ 21600 f22 1"/>
              <a:gd name="f41" fmla="*/ 21600 f21 1"/>
              <a:gd name="f42" fmla="+- 17520 0 f27"/>
              <a:gd name="f43" fmla="+- 15510 f27 0"/>
              <a:gd name="f44" fmla="+- 0 0 f34"/>
              <a:gd name="f45" fmla="+- f35 0 f2"/>
              <a:gd name="f46" fmla="+- f36 0 f2"/>
              <a:gd name="f47" fmla="*/ f44 f1 1"/>
              <a:gd name="f48" fmla="+- f46 0 f45"/>
              <a:gd name="f49" fmla="*/ f47 1 f6"/>
              <a:gd name="f50" fmla="+- f49 0 f2"/>
              <a:gd name="f51" fmla="cos 1 f50"/>
              <a:gd name="f52" fmla="sin 1 f50"/>
              <a:gd name="f53" fmla="+- 0 0 f51"/>
              <a:gd name="f54" fmla="+- 0 0 f52"/>
              <a:gd name="f55" fmla="*/ 10800 f53 1"/>
              <a:gd name="f56" fmla="*/ 10800 f54 1"/>
              <a:gd name="f57" fmla="*/ 1165 f53 1"/>
              <a:gd name="f58" fmla="*/ 1165 f54 1"/>
              <a:gd name="f59" fmla="*/ f55 f55 1"/>
              <a:gd name="f60" fmla="*/ f56 f56 1"/>
              <a:gd name="f61" fmla="*/ f57 f57 1"/>
              <a:gd name="f62" fmla="*/ f58 f58 1"/>
              <a:gd name="f63" fmla="+- f59 f60 0"/>
              <a:gd name="f64" fmla="+- f61 f62 0"/>
              <a:gd name="f65" fmla="sqrt f63"/>
              <a:gd name="f66" fmla="sqrt f64"/>
              <a:gd name="f67" fmla="*/ f11 1 f65"/>
              <a:gd name="f68" fmla="*/ f15 1 f66"/>
              <a:gd name="f69" fmla="*/ f53 f67 1"/>
              <a:gd name="f70" fmla="*/ f54 f67 1"/>
              <a:gd name="f71" fmla="*/ f53 f68 1"/>
              <a:gd name="f72" fmla="*/ f54 f68 1"/>
              <a:gd name="f73" fmla="+- 10800 0 f69"/>
              <a:gd name="f74" fmla="+- 10800 0 f70"/>
              <a:gd name="f75" fmla="+- 7305 0 f71"/>
              <a:gd name="f76" fmla="+- 7515 0 f72"/>
              <a:gd name="f77" fmla="+- 14295 0 f71"/>
            </a:gdLst>
            <a:ahLst>
              <a:ahXY gdRefX="" minX="0" maxX="0" gdRefY="f0" minY="f9" maxY="f10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">
                <a:pos x="f28" y="f37"/>
              </a:cxn>
              <a:cxn ang="f45">
                <a:pos x="f30" y="f33"/>
              </a:cxn>
              <a:cxn ang="f45">
                <a:pos x="f38" y="f39"/>
              </a:cxn>
              <a:cxn ang="f45">
                <a:pos x="f30" y="f32"/>
              </a:cxn>
              <a:cxn ang="f45">
                <a:pos x="f28" y="f40"/>
              </a:cxn>
              <a:cxn ang="f45">
                <a:pos x="f31" y="f32"/>
              </a:cxn>
              <a:cxn ang="f45">
                <a:pos x="f41" y="f39"/>
              </a:cxn>
              <a:cxn ang="f45">
                <a:pos x="f31" y="f33"/>
              </a:cxn>
            </a:cxnLst>
            <a:rect l="f30" t="f33" r="f31" b="f32"/>
            <a:pathLst>
              <a:path w="21600" h="21600">
                <a:moveTo>
                  <a:pt x="f73" y="f74"/>
                </a:moveTo>
                <a:arcTo wR="f14" hR="f14" stAng="f45" swAng="f48"/>
                <a:close/>
              </a:path>
              <a:path w="21600" h="21600">
                <a:moveTo>
                  <a:pt x="f75" y="f76"/>
                </a:moveTo>
                <a:arcTo wR="f16" hR="f16" stAng="f45" swAng="f48"/>
                <a:close/>
              </a:path>
              <a:path w="21600" h="21600">
                <a:moveTo>
                  <a:pt x="f77" y="f76"/>
                </a:moveTo>
                <a:arcTo wR="f16" hR="f16" stAng="f45" swAng="f48"/>
                <a:close/>
              </a:path>
              <a:path w="21600" h="21600" fill="none">
                <a:moveTo>
                  <a:pt x="f17" y="f42"/>
                </a:moveTo>
                <a:cubicBezTo>
                  <a:pt x="f18" y="f43"/>
                  <a:pt x="f19" y="f43"/>
                  <a:pt x="f20" y="f42"/>
                </a:cubicBezTo>
              </a:path>
            </a:pathLst>
          </a:custGeom>
          <a:solidFill>
            <a:schemeClr val="bg1">
              <a:lumMod val="85000"/>
            </a:schemeClr>
          </a:solidFill>
          <a:ln w="9360">
            <a:solidFill>
              <a:schemeClr val="accent1"/>
            </a:solidFill>
            <a:prstDash val="solid"/>
            <a:miter/>
          </a:ln>
        </p:spPr>
        <p:txBody>
          <a:bodyPr vert="horz" wrap="none" lIns="99207" tIns="49604" rIns="99207" bIns="49604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endParaRPr lang="en-US" dirty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r>
              <a:rPr lang="it-IT" dirty="0" smtClean="0"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GP</a:t>
            </a:r>
            <a:endParaRPr lang="en-US" dirty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endParaRPr lang="en-US" dirty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cxnSp>
        <p:nvCxnSpPr>
          <p:cNvPr id="203" name="Straight Arrow Connector 202"/>
          <p:cNvCxnSpPr>
            <a:stCxn id="15" idx="5"/>
            <a:endCxn id="201" idx="1"/>
          </p:cNvCxnSpPr>
          <p:nvPr/>
        </p:nvCxnSpPr>
        <p:spPr bwMode="auto">
          <a:xfrm flipH="1">
            <a:off x="3967162" y="1668437"/>
            <a:ext cx="563975" cy="4583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4" name="Straight Arrow Connector 343"/>
          <p:cNvCxnSpPr>
            <a:stCxn id="15" idx="11"/>
            <a:endCxn id="77" idx="9"/>
          </p:cNvCxnSpPr>
          <p:nvPr/>
        </p:nvCxnSpPr>
        <p:spPr bwMode="auto">
          <a:xfrm flipV="1">
            <a:off x="5016087" y="1619215"/>
            <a:ext cx="201121" cy="492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1" name="Title 19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 for 2012</a:t>
            </a:r>
            <a:endParaRPr lang="en-US" dirty="0"/>
          </a:p>
        </p:txBody>
      </p:sp>
      <p:sp>
        <p:nvSpPr>
          <p:cNvPr id="243" name="AutoShape 29"/>
          <p:cNvSpPr/>
          <p:nvPr/>
        </p:nvSpPr>
        <p:spPr>
          <a:xfrm>
            <a:off x="4811712" y="2636837"/>
            <a:ext cx="755650" cy="503978"/>
          </a:xfrm>
          <a:custGeom>
            <a:avLst>
              <a:gd name="f0" fmla="val 1551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*/ 5419351 1 1725033"/>
              <a:gd name="f7" fmla="val -2147483647"/>
              <a:gd name="f8" fmla="val 2147483647"/>
              <a:gd name="f9" fmla="val 15510"/>
              <a:gd name="f10" fmla="val 17520"/>
              <a:gd name="f11" fmla="*/ 10800 10800 1"/>
              <a:gd name="f12" fmla="+- 0 0 0"/>
              <a:gd name="f13" fmla="+- 0 0 360"/>
              <a:gd name="f14" fmla="val 10800"/>
              <a:gd name="f15" fmla="*/ 1165 1165 1"/>
              <a:gd name="f16" fmla="val 1165"/>
              <a:gd name="f17" fmla="val 4870"/>
              <a:gd name="f18" fmla="val 8680"/>
              <a:gd name="f19" fmla="val 12920"/>
              <a:gd name="f20" fmla="val 16730"/>
              <a:gd name="f21" fmla="*/ f4 1 21600"/>
              <a:gd name="f22" fmla="*/ f5 1 21600"/>
              <a:gd name="f23" fmla="pin 15510 f0 17520"/>
              <a:gd name="f24" fmla="*/ 0 f6 1"/>
              <a:gd name="f25" fmla="*/ f12 f1 1"/>
              <a:gd name="f26" fmla="*/ f13 f1 1"/>
              <a:gd name="f27" fmla="+- f23 0 15510"/>
              <a:gd name="f28" fmla="*/ 10800 f21 1"/>
              <a:gd name="f29" fmla="*/ f23 f22 1"/>
              <a:gd name="f30" fmla="*/ 3163 f21 1"/>
              <a:gd name="f31" fmla="*/ 18437 f21 1"/>
              <a:gd name="f32" fmla="*/ 18437 f22 1"/>
              <a:gd name="f33" fmla="*/ 3163 f22 1"/>
              <a:gd name="f34" fmla="*/ f24 1 f3"/>
              <a:gd name="f35" fmla="*/ f25 1 f3"/>
              <a:gd name="f36" fmla="*/ f26 1 f3"/>
              <a:gd name="f37" fmla="*/ 0 f22 1"/>
              <a:gd name="f38" fmla="*/ 0 f21 1"/>
              <a:gd name="f39" fmla="*/ 10800 f22 1"/>
              <a:gd name="f40" fmla="*/ 21600 f22 1"/>
              <a:gd name="f41" fmla="*/ 21600 f21 1"/>
              <a:gd name="f42" fmla="+- 17520 0 f27"/>
              <a:gd name="f43" fmla="+- 15510 f27 0"/>
              <a:gd name="f44" fmla="+- 0 0 f34"/>
              <a:gd name="f45" fmla="+- f35 0 f2"/>
              <a:gd name="f46" fmla="+- f36 0 f2"/>
              <a:gd name="f47" fmla="*/ f44 f1 1"/>
              <a:gd name="f48" fmla="+- f46 0 f45"/>
              <a:gd name="f49" fmla="*/ f47 1 f6"/>
              <a:gd name="f50" fmla="+- f49 0 f2"/>
              <a:gd name="f51" fmla="cos 1 f50"/>
              <a:gd name="f52" fmla="sin 1 f50"/>
              <a:gd name="f53" fmla="+- 0 0 f51"/>
              <a:gd name="f54" fmla="+- 0 0 f52"/>
              <a:gd name="f55" fmla="*/ 10800 f53 1"/>
              <a:gd name="f56" fmla="*/ 10800 f54 1"/>
              <a:gd name="f57" fmla="*/ 1165 f53 1"/>
              <a:gd name="f58" fmla="*/ 1165 f54 1"/>
              <a:gd name="f59" fmla="*/ f55 f55 1"/>
              <a:gd name="f60" fmla="*/ f56 f56 1"/>
              <a:gd name="f61" fmla="*/ f57 f57 1"/>
              <a:gd name="f62" fmla="*/ f58 f58 1"/>
              <a:gd name="f63" fmla="+- f59 f60 0"/>
              <a:gd name="f64" fmla="+- f61 f62 0"/>
              <a:gd name="f65" fmla="sqrt f63"/>
              <a:gd name="f66" fmla="sqrt f64"/>
              <a:gd name="f67" fmla="*/ f11 1 f65"/>
              <a:gd name="f68" fmla="*/ f15 1 f66"/>
              <a:gd name="f69" fmla="*/ f53 f67 1"/>
              <a:gd name="f70" fmla="*/ f54 f67 1"/>
              <a:gd name="f71" fmla="*/ f53 f68 1"/>
              <a:gd name="f72" fmla="*/ f54 f68 1"/>
              <a:gd name="f73" fmla="+- 10800 0 f69"/>
              <a:gd name="f74" fmla="+- 10800 0 f70"/>
              <a:gd name="f75" fmla="+- 7305 0 f71"/>
              <a:gd name="f76" fmla="+- 7515 0 f72"/>
              <a:gd name="f77" fmla="+- 14295 0 f71"/>
            </a:gdLst>
            <a:ahLst>
              <a:ahXY gdRefX="" minX="0" maxX="0" gdRefY="f0" minY="f9" maxY="f10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">
                <a:pos x="f28" y="f37"/>
              </a:cxn>
              <a:cxn ang="f45">
                <a:pos x="f30" y="f33"/>
              </a:cxn>
              <a:cxn ang="f45">
                <a:pos x="f38" y="f39"/>
              </a:cxn>
              <a:cxn ang="f45">
                <a:pos x="f30" y="f32"/>
              </a:cxn>
              <a:cxn ang="f45">
                <a:pos x="f28" y="f40"/>
              </a:cxn>
              <a:cxn ang="f45">
                <a:pos x="f31" y="f32"/>
              </a:cxn>
              <a:cxn ang="f45">
                <a:pos x="f41" y="f39"/>
              </a:cxn>
              <a:cxn ang="f45">
                <a:pos x="f31" y="f33"/>
              </a:cxn>
            </a:cxnLst>
            <a:rect l="f30" t="f33" r="f31" b="f32"/>
            <a:pathLst>
              <a:path w="21600" h="21600">
                <a:moveTo>
                  <a:pt x="f73" y="f74"/>
                </a:moveTo>
                <a:arcTo wR="f14" hR="f14" stAng="f45" swAng="f48"/>
                <a:close/>
              </a:path>
              <a:path w="21600" h="21600">
                <a:moveTo>
                  <a:pt x="f75" y="f76"/>
                </a:moveTo>
                <a:arcTo wR="f16" hR="f16" stAng="f45" swAng="f48"/>
                <a:close/>
              </a:path>
              <a:path w="21600" h="21600">
                <a:moveTo>
                  <a:pt x="f77" y="f76"/>
                </a:moveTo>
                <a:arcTo wR="f16" hR="f16" stAng="f45" swAng="f48"/>
                <a:close/>
              </a:path>
              <a:path w="21600" h="21600" fill="none">
                <a:moveTo>
                  <a:pt x="f17" y="f42"/>
                </a:moveTo>
                <a:cubicBezTo>
                  <a:pt x="f18" y="f43"/>
                  <a:pt x="f19" y="f43"/>
                  <a:pt x="f20" y="f42"/>
                </a:cubicBezTo>
              </a:path>
            </a:pathLst>
          </a:custGeom>
          <a:solidFill>
            <a:schemeClr val="bg1">
              <a:lumMod val="85000"/>
            </a:schemeClr>
          </a:solidFill>
          <a:ln w="9360">
            <a:solidFill>
              <a:schemeClr val="accent1"/>
            </a:solidFill>
            <a:prstDash val="solid"/>
            <a:miter/>
          </a:ln>
        </p:spPr>
        <p:txBody>
          <a:bodyPr vert="horz" wrap="none" lIns="99207" tIns="49604" rIns="99207" bIns="49604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endParaRPr lang="en-US" dirty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Ahsan</a:t>
            </a:r>
            <a:endParaRPr lang="en-US" dirty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0" algn="l"/>
                <a:tab pos="503972" algn="l"/>
                <a:tab pos="1007943" algn="l"/>
                <a:tab pos="1511914" algn="l"/>
                <a:tab pos="2015886" algn="l"/>
                <a:tab pos="2519858" algn="l"/>
                <a:tab pos="3023828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8" algn="l"/>
                <a:tab pos="6551630" algn="l"/>
                <a:tab pos="7055601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endParaRPr lang="en-US" dirty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cxnSp>
        <p:nvCxnSpPr>
          <p:cNvPr id="245" name="Straight Arrow Connector 244"/>
          <p:cNvCxnSpPr>
            <a:stCxn id="18" idx="5"/>
            <a:endCxn id="243" idx="1"/>
          </p:cNvCxnSpPr>
          <p:nvPr/>
        </p:nvCxnSpPr>
        <p:spPr bwMode="auto">
          <a:xfrm flipH="1" flipV="1">
            <a:off x="5567362" y="2888826"/>
            <a:ext cx="259175" cy="738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8" name="Straight Arrow Connector 277"/>
          <p:cNvCxnSpPr>
            <a:stCxn id="151" idx="2"/>
            <a:endCxn id="57" idx="0"/>
          </p:cNvCxnSpPr>
          <p:nvPr/>
        </p:nvCxnSpPr>
        <p:spPr bwMode="auto">
          <a:xfrm flipH="1">
            <a:off x="2827337" y="4139212"/>
            <a:ext cx="193675" cy="12408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5" name="Straight Arrow Connector 344"/>
          <p:cNvCxnSpPr>
            <a:stCxn id="151" idx="1"/>
            <a:endCxn id="98" idx="1"/>
          </p:cNvCxnSpPr>
          <p:nvPr/>
        </p:nvCxnSpPr>
        <p:spPr bwMode="auto">
          <a:xfrm>
            <a:off x="3363912" y="3807125"/>
            <a:ext cx="4495800" cy="7180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9" name="Straight Arrow Connector 358"/>
          <p:cNvCxnSpPr/>
          <p:nvPr/>
        </p:nvCxnSpPr>
        <p:spPr bwMode="auto">
          <a:xfrm flipH="1" flipV="1">
            <a:off x="5116512" y="4941033"/>
            <a:ext cx="38559" cy="3564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2" name="Straight Arrow Connector 361"/>
          <p:cNvCxnSpPr>
            <a:stCxn id="151" idx="1"/>
            <a:endCxn id="16" idx="6"/>
          </p:cNvCxnSpPr>
          <p:nvPr/>
        </p:nvCxnSpPr>
        <p:spPr bwMode="auto">
          <a:xfrm>
            <a:off x="3363912" y="3807125"/>
            <a:ext cx="1752600" cy="16802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4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9" dur="20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2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5" dur="2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1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4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0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3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6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9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4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8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2" grpId="0" animBg="1"/>
      <p:bldP spid="24" grpId="0" animBg="1"/>
      <p:bldP spid="26" grpId="0" animBg="1"/>
      <p:bldP spid="76" grpId="0" animBg="1"/>
      <p:bldP spid="77" grpId="0" animBg="1"/>
      <p:bldP spid="78" grpId="0" animBg="1"/>
      <p:bldP spid="79" grpId="0" animBg="1"/>
      <p:bldP spid="82" grpId="0" animBg="1"/>
      <p:bldP spid="83" grpId="0" animBg="1"/>
      <p:bldP spid="84" grpId="0" animBg="1"/>
      <p:bldP spid="96" grpId="0" animBg="1"/>
      <p:bldP spid="97" grpId="0" animBg="1"/>
      <p:bldP spid="151" grpId="0" animBg="1"/>
      <p:bldP spid="169" grpId="0" animBg="1"/>
      <p:bldP spid="57" grpId="0" animBg="1"/>
      <p:bldP spid="95" grpId="0" animBg="1"/>
      <p:bldP spid="98" grpId="0" animBg="1"/>
      <p:bldP spid="104" grpId="0" animBg="1"/>
      <p:bldP spid="106" grpId="0" animBg="1"/>
      <p:bldP spid="107" grpId="0" animBg="1"/>
      <p:bldP spid="108" grpId="0" animBg="1"/>
      <p:bldP spid="118" grpId="0" animBg="1"/>
      <p:bldP spid="175" grpId="0" animBg="1"/>
      <p:bldP spid="197" grpId="0" animBg="1"/>
      <p:bldP spid="201" grpId="0" animBg="1"/>
      <p:bldP spid="2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Workprogram</a:t>
            </a:r>
            <a:r>
              <a:rPr lang="en-US" dirty="0" smtClean="0"/>
              <a:t> Document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925512" y="2636837"/>
            <a:ext cx="8305800" cy="2209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hlinkClick r:id="rId2"/>
              </a:rPr>
              <a:t>https://docs.google.com/document/d/1YjYCHd9eA9GW_KqySpE6mKezkE4M42bSLpfDisVU3b8/edit?hl=en_US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Line for </a:t>
            </a:r>
            <a:r>
              <a:rPr lang="en-US" dirty="0" err="1" smtClean="0"/>
              <a:t>Workplanning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</a:rPr>
              <a:t>December 01:  P/S in PIRES registered</a:t>
            </a:r>
          </a:p>
          <a:p>
            <a:r>
              <a:rPr lang="en-US" sz="3200" dirty="0" smtClean="0"/>
              <a:t>December 15:  Activities agreed in the team</a:t>
            </a:r>
          </a:p>
          <a:p>
            <a:r>
              <a:rPr lang="en-US" sz="3200" dirty="0" smtClean="0"/>
              <a:t>January 15: Activity Teams define list of deliverables for 2012</a:t>
            </a:r>
          </a:p>
          <a:p>
            <a:r>
              <a:rPr lang="en-US" sz="3200" dirty="0" smtClean="0"/>
              <a:t>January 30: Personal </a:t>
            </a:r>
            <a:r>
              <a:rPr lang="en-US" sz="3200" dirty="0" err="1" smtClean="0"/>
              <a:t>Workplans</a:t>
            </a:r>
            <a:r>
              <a:rPr lang="en-US" sz="3200" dirty="0" smtClean="0"/>
              <a:t> for 2012 (PEMS agreements and TORs ready)</a:t>
            </a:r>
          </a:p>
          <a:p>
            <a:r>
              <a:rPr lang="en-US" sz="3200" dirty="0" smtClean="0"/>
              <a:t>July 31: Midterm revision of deliverable list and personal work plans</a:t>
            </a:r>
          </a:p>
          <a:p>
            <a:r>
              <a:rPr lang="en-US" sz="3200" dirty="0" smtClean="0"/>
              <a:t>December 31: Evaluation of 2012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EKCS-Content-pages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ener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23234</TotalTime>
  <Words>453</Words>
  <Application>Microsoft Office PowerPoint</Application>
  <PresentationFormat>Custom</PresentationFormat>
  <Paragraphs>114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OEKCS-Content-pages</vt:lpstr>
      <vt:lpstr>Custom Design</vt:lpstr>
      <vt:lpstr>Generic</vt:lpstr>
      <vt:lpstr>Slide 1</vt:lpstr>
      <vt:lpstr>The Strategic Framework</vt:lpstr>
      <vt:lpstr>OOs and related Products/Services</vt:lpstr>
      <vt:lpstr>Resources</vt:lpstr>
      <vt:lpstr>Set up for 2012</vt:lpstr>
      <vt:lpstr>Workprogram Document</vt:lpstr>
      <vt:lpstr>Time Line for Workplanning</vt:lpstr>
    </vt:vector>
  </TitlesOfParts>
  <Company>FAO of the 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johannes keizer</dc:creator>
  <cp:lastModifiedBy>johannes keizer</cp:lastModifiedBy>
  <cp:revision>178</cp:revision>
  <dcterms:created xsi:type="dcterms:W3CDTF">2010-08-26T10:16:56Z</dcterms:created>
  <dcterms:modified xsi:type="dcterms:W3CDTF">2012-01-12T13:30:52Z</dcterms:modified>
</cp:coreProperties>
</file>